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316" r:id="rId5"/>
    <p:sldId id="319" r:id="rId6"/>
    <p:sldId id="318" r:id="rId7"/>
    <p:sldId id="300" r:id="rId8"/>
    <p:sldId id="344" r:id="rId9"/>
    <p:sldId id="336" r:id="rId10"/>
    <p:sldId id="325" r:id="rId11"/>
    <p:sldId id="321" r:id="rId12"/>
    <p:sldId id="312" r:id="rId13"/>
    <p:sldId id="335" r:id="rId14"/>
    <p:sldId id="345" r:id="rId15"/>
    <p:sldId id="299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0CF"/>
    <a:srgbClr val="00244A"/>
    <a:srgbClr val="FDA586"/>
    <a:srgbClr val="86E4D1"/>
    <a:srgbClr val="D9D9D6"/>
    <a:srgbClr val="FE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749A9-5A76-4EF8-AF07-073918BCD162}" v="55" dt="2023-09-01T08:05:06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 autoAdjust="0"/>
  </p:normalViewPr>
  <p:slideViewPr>
    <p:cSldViewPr snapToGrid="0" snapToObjects="1">
      <p:cViewPr>
        <p:scale>
          <a:sx n="100" d="100"/>
          <a:sy n="100" d="100"/>
        </p:scale>
        <p:origin x="581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uja Maiju" userId="846e1624-95b7-47c5-9eae-38f1453214a4" providerId="ADAL" clId="{04D749A9-5A76-4EF8-AF07-073918BCD162}"/>
    <pc:docChg chg="undo custSel addSld delSld modSld sldOrd">
      <pc:chgData name="Asuja Maiju" userId="846e1624-95b7-47c5-9eae-38f1453214a4" providerId="ADAL" clId="{04D749A9-5A76-4EF8-AF07-073918BCD162}" dt="2023-09-01T08:05:36.145" v="606" actId="1076"/>
      <pc:docMkLst>
        <pc:docMk/>
      </pc:docMkLst>
      <pc:sldChg chg="modSp mod">
        <pc:chgData name="Asuja Maiju" userId="846e1624-95b7-47c5-9eae-38f1453214a4" providerId="ADAL" clId="{04D749A9-5A76-4EF8-AF07-073918BCD162}" dt="2023-09-01T08:02:21.642" v="550" actId="1076"/>
        <pc:sldMkLst>
          <pc:docMk/>
          <pc:sldMk cId="3902776850" sldId="299"/>
        </pc:sldMkLst>
        <pc:spChg chg="mod">
          <ac:chgData name="Asuja Maiju" userId="846e1624-95b7-47c5-9eae-38f1453214a4" providerId="ADAL" clId="{04D749A9-5A76-4EF8-AF07-073918BCD162}" dt="2023-09-01T08:02:02.673" v="541" actId="14100"/>
          <ac:spMkLst>
            <pc:docMk/>
            <pc:sldMk cId="3902776850" sldId="299"/>
            <ac:spMk id="2" creationId="{3579AE79-0ACB-4442-9DA6-E2D02DF8E1AD}"/>
          </ac:spMkLst>
        </pc:spChg>
        <pc:spChg chg="mod">
          <ac:chgData name="Asuja Maiju" userId="846e1624-95b7-47c5-9eae-38f1453214a4" providerId="ADAL" clId="{04D749A9-5A76-4EF8-AF07-073918BCD162}" dt="2023-09-01T08:02:21.642" v="550" actId="1076"/>
          <ac:spMkLst>
            <pc:docMk/>
            <pc:sldMk cId="3902776850" sldId="299"/>
            <ac:spMk id="7" creationId="{B003F088-6A9B-A1C1-DC8A-D6C2AF0050D9}"/>
          </ac:spMkLst>
        </pc:spChg>
      </pc:sldChg>
      <pc:sldChg chg="modSp mod">
        <pc:chgData name="Asuja Maiju" userId="846e1624-95b7-47c5-9eae-38f1453214a4" providerId="ADAL" clId="{04D749A9-5A76-4EF8-AF07-073918BCD162}" dt="2023-09-01T07:38:48.568" v="175" actId="14100"/>
        <pc:sldMkLst>
          <pc:docMk/>
          <pc:sldMk cId="1258011523" sldId="300"/>
        </pc:sldMkLst>
        <pc:spChg chg="mod">
          <ac:chgData name="Asuja Maiju" userId="846e1624-95b7-47c5-9eae-38f1453214a4" providerId="ADAL" clId="{04D749A9-5A76-4EF8-AF07-073918BCD162}" dt="2023-09-01T07:38:48.568" v="175" actId="14100"/>
          <ac:spMkLst>
            <pc:docMk/>
            <pc:sldMk cId="1258011523" sldId="300"/>
            <ac:spMk id="4" creationId="{9C8CC63F-8275-57D5-9CA2-5E1BD5EA2356}"/>
          </ac:spMkLst>
        </pc:spChg>
      </pc:sldChg>
      <pc:sldChg chg="del">
        <pc:chgData name="Asuja Maiju" userId="846e1624-95b7-47c5-9eae-38f1453214a4" providerId="ADAL" clId="{04D749A9-5A76-4EF8-AF07-073918BCD162}" dt="2023-09-01T07:58:52.638" v="470" actId="47"/>
        <pc:sldMkLst>
          <pc:docMk/>
          <pc:sldMk cId="2296937829" sldId="306"/>
        </pc:sldMkLst>
      </pc:sldChg>
      <pc:sldChg chg="del">
        <pc:chgData name="Asuja Maiju" userId="846e1624-95b7-47c5-9eae-38f1453214a4" providerId="ADAL" clId="{04D749A9-5A76-4EF8-AF07-073918BCD162}" dt="2023-09-01T07:58:54.889" v="473" actId="47"/>
        <pc:sldMkLst>
          <pc:docMk/>
          <pc:sldMk cId="2127098130" sldId="308"/>
        </pc:sldMkLst>
      </pc:sldChg>
      <pc:sldChg chg="modSp mod ord">
        <pc:chgData name="Asuja Maiju" userId="846e1624-95b7-47c5-9eae-38f1453214a4" providerId="ADAL" clId="{04D749A9-5A76-4EF8-AF07-073918BCD162}" dt="2023-09-01T07:55:21.836" v="398" actId="1076"/>
        <pc:sldMkLst>
          <pc:docMk/>
          <pc:sldMk cId="549895889" sldId="312"/>
        </pc:sldMkLst>
        <pc:spChg chg="mod">
          <ac:chgData name="Asuja Maiju" userId="846e1624-95b7-47c5-9eae-38f1453214a4" providerId="ADAL" clId="{04D749A9-5A76-4EF8-AF07-073918BCD162}" dt="2023-09-01T07:55:03.572" v="393" actId="1076"/>
          <ac:spMkLst>
            <pc:docMk/>
            <pc:sldMk cId="549895889" sldId="312"/>
            <ac:spMk id="2" creationId="{F6A11459-6485-45DF-AEF0-5BCBFE0E008C}"/>
          </ac:spMkLst>
        </pc:spChg>
        <pc:spChg chg="mod">
          <ac:chgData name="Asuja Maiju" userId="846e1624-95b7-47c5-9eae-38f1453214a4" providerId="ADAL" clId="{04D749A9-5A76-4EF8-AF07-073918BCD162}" dt="2023-09-01T07:55:11.046" v="394" actId="1076"/>
          <ac:spMkLst>
            <pc:docMk/>
            <pc:sldMk cId="549895889" sldId="312"/>
            <ac:spMk id="4" creationId="{5B768B99-46F1-9CD5-9220-7BE2EE5FB7F1}"/>
          </ac:spMkLst>
        </pc:spChg>
        <pc:spChg chg="mod">
          <ac:chgData name="Asuja Maiju" userId="846e1624-95b7-47c5-9eae-38f1453214a4" providerId="ADAL" clId="{04D749A9-5A76-4EF8-AF07-073918BCD162}" dt="2023-09-01T07:55:21.836" v="398" actId="1076"/>
          <ac:spMkLst>
            <pc:docMk/>
            <pc:sldMk cId="549895889" sldId="312"/>
            <ac:spMk id="5" creationId="{77187C2D-4F42-5C2C-5C18-79257C68F84C}"/>
          </ac:spMkLst>
        </pc:spChg>
        <pc:spChg chg="mod">
          <ac:chgData name="Asuja Maiju" userId="846e1624-95b7-47c5-9eae-38f1453214a4" providerId="ADAL" clId="{04D749A9-5A76-4EF8-AF07-073918BCD162}" dt="2023-09-01T07:55:15.821" v="396" actId="1076"/>
          <ac:spMkLst>
            <pc:docMk/>
            <pc:sldMk cId="549895889" sldId="312"/>
            <ac:spMk id="6" creationId="{61D7228A-4727-69BD-8B41-B006FF304F6E}"/>
          </ac:spMkLst>
        </pc:spChg>
        <pc:spChg chg="mod">
          <ac:chgData name="Asuja Maiju" userId="846e1624-95b7-47c5-9eae-38f1453214a4" providerId="ADAL" clId="{04D749A9-5A76-4EF8-AF07-073918BCD162}" dt="2023-09-01T07:55:11.046" v="394" actId="1076"/>
          <ac:spMkLst>
            <pc:docMk/>
            <pc:sldMk cId="549895889" sldId="312"/>
            <ac:spMk id="8" creationId="{36F27A22-AEC1-2CBF-786B-9388EB4D0D86}"/>
          </ac:spMkLst>
        </pc:spChg>
        <pc:spChg chg="mod">
          <ac:chgData name="Asuja Maiju" userId="846e1624-95b7-47c5-9eae-38f1453214a4" providerId="ADAL" clId="{04D749A9-5A76-4EF8-AF07-073918BCD162}" dt="2023-09-01T07:55:11.046" v="394" actId="1076"/>
          <ac:spMkLst>
            <pc:docMk/>
            <pc:sldMk cId="549895889" sldId="312"/>
            <ac:spMk id="11" creationId="{3514F36B-D61D-60FE-A05D-F7F01EACDF57}"/>
          </ac:spMkLst>
        </pc:spChg>
        <pc:spChg chg="mod">
          <ac:chgData name="Asuja Maiju" userId="846e1624-95b7-47c5-9eae-38f1453214a4" providerId="ADAL" clId="{04D749A9-5A76-4EF8-AF07-073918BCD162}" dt="2023-09-01T07:55:11.046" v="394" actId="1076"/>
          <ac:spMkLst>
            <pc:docMk/>
            <pc:sldMk cId="549895889" sldId="312"/>
            <ac:spMk id="12" creationId="{4F2517CB-9C6B-8C00-719E-A19D5D58174C}"/>
          </ac:spMkLst>
        </pc:spChg>
      </pc:sldChg>
      <pc:sldChg chg="del">
        <pc:chgData name="Asuja Maiju" userId="846e1624-95b7-47c5-9eae-38f1453214a4" providerId="ADAL" clId="{04D749A9-5A76-4EF8-AF07-073918BCD162}" dt="2023-09-01T07:58:40.376" v="458" actId="47"/>
        <pc:sldMkLst>
          <pc:docMk/>
          <pc:sldMk cId="1502447767" sldId="313"/>
        </pc:sldMkLst>
      </pc:sldChg>
      <pc:sldChg chg="addSp delSp modSp mod">
        <pc:chgData name="Asuja Maiju" userId="846e1624-95b7-47c5-9eae-38f1453214a4" providerId="ADAL" clId="{04D749A9-5A76-4EF8-AF07-073918BCD162}" dt="2023-09-01T07:29:03.986" v="46" actId="1076"/>
        <pc:sldMkLst>
          <pc:docMk/>
          <pc:sldMk cId="3160969724" sldId="316"/>
        </pc:sldMkLst>
        <pc:spChg chg="del">
          <ac:chgData name="Asuja Maiju" userId="846e1624-95b7-47c5-9eae-38f1453214a4" providerId="ADAL" clId="{04D749A9-5A76-4EF8-AF07-073918BCD162}" dt="2023-09-01T07:27:36.432" v="0" actId="478"/>
          <ac:spMkLst>
            <pc:docMk/>
            <pc:sldMk cId="3160969724" sldId="316"/>
            <ac:spMk id="2" creationId="{AE8EEFF7-0A14-4833-98C1-763FBA08C552}"/>
          </ac:spMkLst>
        </pc:spChg>
        <pc:spChg chg="add del mod">
          <ac:chgData name="Asuja Maiju" userId="846e1624-95b7-47c5-9eae-38f1453214a4" providerId="ADAL" clId="{04D749A9-5A76-4EF8-AF07-073918BCD162}" dt="2023-09-01T07:27:40.393" v="3" actId="478"/>
          <ac:spMkLst>
            <pc:docMk/>
            <pc:sldMk cId="3160969724" sldId="316"/>
            <ac:spMk id="4" creationId="{3B35052D-3C15-D2A0-2BA1-E579792227BC}"/>
          </ac:spMkLst>
        </pc:spChg>
        <pc:spChg chg="add mod">
          <ac:chgData name="Asuja Maiju" userId="846e1624-95b7-47c5-9eae-38f1453214a4" providerId="ADAL" clId="{04D749A9-5A76-4EF8-AF07-073918BCD162}" dt="2023-09-01T07:28:30.824" v="41" actId="1076"/>
          <ac:spMkLst>
            <pc:docMk/>
            <pc:sldMk cId="3160969724" sldId="316"/>
            <ac:spMk id="5" creationId="{1AD2CF03-07B5-BFD4-C68C-777D5CE1C019}"/>
          </ac:spMkLst>
        </pc:spChg>
        <pc:spChg chg="del mod">
          <ac:chgData name="Asuja Maiju" userId="846e1624-95b7-47c5-9eae-38f1453214a4" providerId="ADAL" clId="{04D749A9-5A76-4EF8-AF07-073918BCD162}" dt="2023-09-01T07:28:07.426" v="35" actId="478"/>
          <ac:spMkLst>
            <pc:docMk/>
            <pc:sldMk cId="3160969724" sldId="316"/>
            <ac:spMk id="6" creationId="{2620E2A8-A138-4DDC-9D3C-8AEE8472C843}"/>
          </ac:spMkLst>
        </pc:spChg>
        <pc:spChg chg="add del mod">
          <ac:chgData name="Asuja Maiju" userId="846e1624-95b7-47c5-9eae-38f1453214a4" providerId="ADAL" clId="{04D749A9-5A76-4EF8-AF07-073918BCD162}" dt="2023-09-01T07:28:09.825" v="36" actId="478"/>
          <ac:spMkLst>
            <pc:docMk/>
            <pc:sldMk cId="3160969724" sldId="316"/>
            <ac:spMk id="12" creationId="{488F4A55-30DE-1D3E-F243-2A2744389335}"/>
          </ac:spMkLst>
        </pc:spChg>
        <pc:picChg chg="add mod">
          <ac:chgData name="Asuja Maiju" userId="846e1624-95b7-47c5-9eae-38f1453214a4" providerId="ADAL" clId="{04D749A9-5A76-4EF8-AF07-073918BCD162}" dt="2023-09-01T07:29:03.986" v="46" actId="1076"/>
          <ac:picMkLst>
            <pc:docMk/>
            <pc:sldMk cId="3160969724" sldId="316"/>
            <ac:picMk id="7" creationId="{4FA328BF-01CD-4CF5-10C9-E656CDE2A18E}"/>
          </ac:picMkLst>
        </pc:picChg>
        <pc:picChg chg="add mod">
          <ac:chgData name="Asuja Maiju" userId="846e1624-95b7-47c5-9eae-38f1453214a4" providerId="ADAL" clId="{04D749A9-5A76-4EF8-AF07-073918BCD162}" dt="2023-09-01T07:28:45.921" v="42" actId="1076"/>
          <ac:picMkLst>
            <pc:docMk/>
            <pc:sldMk cId="3160969724" sldId="316"/>
            <ac:picMk id="9" creationId="{67A8828B-F098-32EF-635B-2F4E8F23471D}"/>
          </ac:picMkLst>
        </pc:picChg>
        <pc:picChg chg="add mod">
          <ac:chgData name="Asuja Maiju" userId="846e1624-95b7-47c5-9eae-38f1453214a4" providerId="ADAL" clId="{04D749A9-5A76-4EF8-AF07-073918BCD162}" dt="2023-09-01T07:28:56.385" v="44" actId="1076"/>
          <ac:picMkLst>
            <pc:docMk/>
            <pc:sldMk cId="3160969724" sldId="316"/>
            <ac:picMk id="10" creationId="{C9F46F4F-22AC-163D-B5F2-16C8F1DB31D6}"/>
          </ac:picMkLst>
        </pc:picChg>
      </pc:sldChg>
      <pc:sldChg chg="addSp delSp modSp mod modNotesTx">
        <pc:chgData name="Asuja Maiju" userId="846e1624-95b7-47c5-9eae-38f1453214a4" providerId="ADAL" clId="{04D749A9-5A76-4EF8-AF07-073918BCD162}" dt="2023-09-01T08:05:36.145" v="606" actId="1076"/>
        <pc:sldMkLst>
          <pc:docMk/>
          <pc:sldMk cId="4138512315" sldId="318"/>
        </pc:sldMkLst>
        <pc:spChg chg="add del">
          <ac:chgData name="Asuja Maiju" userId="846e1624-95b7-47c5-9eae-38f1453214a4" providerId="ADAL" clId="{04D749A9-5A76-4EF8-AF07-073918BCD162}" dt="2023-09-01T08:04:23.420" v="581" actId="22"/>
          <ac:spMkLst>
            <pc:docMk/>
            <pc:sldMk cId="4138512315" sldId="318"/>
            <ac:spMk id="3" creationId="{6D963768-EF6F-3D85-611A-508B14A9FEFB}"/>
          </ac:spMkLst>
        </pc:spChg>
        <pc:spChg chg="mod">
          <ac:chgData name="Asuja Maiju" userId="846e1624-95b7-47c5-9eae-38f1453214a4" providerId="ADAL" clId="{04D749A9-5A76-4EF8-AF07-073918BCD162}" dt="2023-09-01T08:04:04.265" v="576" actId="1076"/>
          <ac:spMkLst>
            <pc:docMk/>
            <pc:sldMk cId="4138512315" sldId="318"/>
            <ac:spMk id="4" creationId="{304575A5-67E8-DDDF-9D13-FD2BAACBD040}"/>
          </ac:spMkLst>
        </pc:spChg>
        <pc:spChg chg="mod">
          <ac:chgData name="Asuja Maiju" userId="846e1624-95b7-47c5-9eae-38f1453214a4" providerId="ADAL" clId="{04D749A9-5A76-4EF8-AF07-073918BCD162}" dt="2023-09-01T08:05:10.984" v="596" actId="20577"/>
          <ac:spMkLst>
            <pc:docMk/>
            <pc:sldMk cId="4138512315" sldId="318"/>
            <ac:spMk id="5" creationId="{082238B6-40AC-FDAC-5B49-6E524C91B59E}"/>
          </ac:spMkLst>
        </pc:spChg>
        <pc:spChg chg="del mod">
          <ac:chgData name="Asuja Maiju" userId="846e1624-95b7-47c5-9eae-38f1453214a4" providerId="ADAL" clId="{04D749A9-5A76-4EF8-AF07-073918BCD162}" dt="2023-09-01T08:03:07.642" v="557" actId="478"/>
          <ac:spMkLst>
            <pc:docMk/>
            <pc:sldMk cId="4138512315" sldId="318"/>
            <ac:spMk id="6" creationId="{D3454A3B-0254-674C-7A23-CB0219ED4727}"/>
          </ac:spMkLst>
        </pc:spChg>
        <pc:spChg chg="del mod">
          <ac:chgData name="Asuja Maiju" userId="846e1624-95b7-47c5-9eae-38f1453214a4" providerId="ADAL" clId="{04D749A9-5A76-4EF8-AF07-073918BCD162}" dt="2023-09-01T08:03:01.761" v="555" actId="478"/>
          <ac:spMkLst>
            <pc:docMk/>
            <pc:sldMk cId="4138512315" sldId="318"/>
            <ac:spMk id="7" creationId="{31AFE6C4-19A1-14D9-4765-FA980DCB570C}"/>
          </ac:spMkLst>
        </pc:spChg>
        <pc:spChg chg="add del mod ord">
          <ac:chgData name="Asuja Maiju" userId="846e1624-95b7-47c5-9eae-38f1453214a4" providerId="ADAL" clId="{04D749A9-5A76-4EF8-AF07-073918BCD162}" dt="2023-09-01T08:04:44.881" v="587" actId="478"/>
          <ac:spMkLst>
            <pc:docMk/>
            <pc:sldMk cId="4138512315" sldId="318"/>
            <ac:spMk id="8" creationId="{2065E5B7-72B5-2C8E-A0C3-D7C9B6D8B76F}"/>
          </ac:spMkLst>
        </pc:spChg>
        <pc:spChg chg="add mod ord">
          <ac:chgData name="Asuja Maiju" userId="846e1624-95b7-47c5-9eae-38f1453214a4" providerId="ADAL" clId="{04D749A9-5A76-4EF8-AF07-073918BCD162}" dt="2023-09-01T08:05:01.057" v="592" actId="1076"/>
          <ac:spMkLst>
            <pc:docMk/>
            <pc:sldMk cId="4138512315" sldId="318"/>
            <ac:spMk id="9" creationId="{634817CE-6274-7BFA-55C7-CD2F4A8DF936}"/>
          </ac:spMkLst>
        </pc:spChg>
        <pc:spChg chg="add mod">
          <ac:chgData name="Asuja Maiju" userId="846e1624-95b7-47c5-9eae-38f1453214a4" providerId="ADAL" clId="{04D749A9-5A76-4EF8-AF07-073918BCD162}" dt="2023-09-01T08:05:36.145" v="606" actId="1076"/>
          <ac:spMkLst>
            <pc:docMk/>
            <pc:sldMk cId="4138512315" sldId="318"/>
            <ac:spMk id="12" creationId="{FFF13A37-0A0B-6B88-F51A-A34FACBF2CDF}"/>
          </ac:spMkLst>
        </pc:spChg>
        <pc:picChg chg="mod">
          <ac:chgData name="Asuja Maiju" userId="846e1624-95b7-47c5-9eae-38f1453214a4" providerId="ADAL" clId="{04D749A9-5A76-4EF8-AF07-073918BCD162}" dt="2023-09-01T08:03:56.113" v="574" actId="1076"/>
          <ac:picMkLst>
            <pc:docMk/>
            <pc:sldMk cId="4138512315" sldId="318"/>
            <ac:picMk id="10" creationId="{256D9087-03CB-BDBC-93A1-6F35EAA8212F}"/>
          </ac:picMkLst>
        </pc:picChg>
      </pc:sldChg>
      <pc:sldChg chg="modSp mod">
        <pc:chgData name="Asuja Maiju" userId="846e1624-95b7-47c5-9eae-38f1453214a4" providerId="ADAL" clId="{04D749A9-5A76-4EF8-AF07-073918BCD162}" dt="2023-09-01T07:30:03.913" v="93" actId="1076"/>
        <pc:sldMkLst>
          <pc:docMk/>
          <pc:sldMk cId="3336001241" sldId="319"/>
        </pc:sldMkLst>
        <pc:spChg chg="mod">
          <ac:chgData name="Asuja Maiju" userId="846e1624-95b7-47c5-9eae-38f1453214a4" providerId="ADAL" clId="{04D749A9-5A76-4EF8-AF07-073918BCD162}" dt="2023-09-01T07:30:03.913" v="93" actId="1076"/>
          <ac:spMkLst>
            <pc:docMk/>
            <pc:sldMk cId="3336001241" sldId="319"/>
            <ac:spMk id="2" creationId="{6263090A-9C4C-114F-9355-6360AD75BCED}"/>
          </ac:spMkLst>
        </pc:spChg>
        <pc:spChg chg="mod">
          <ac:chgData name="Asuja Maiju" userId="846e1624-95b7-47c5-9eae-38f1453214a4" providerId="ADAL" clId="{04D749A9-5A76-4EF8-AF07-073918BCD162}" dt="2023-09-01T07:30:00.225" v="92" actId="1076"/>
          <ac:spMkLst>
            <pc:docMk/>
            <pc:sldMk cId="3336001241" sldId="319"/>
            <ac:spMk id="3" creationId="{0D0C7E61-28F4-8463-9A4E-A39321997B97}"/>
          </ac:spMkLst>
        </pc:spChg>
      </pc:sldChg>
      <pc:sldChg chg="del ord">
        <pc:chgData name="Asuja Maiju" userId="846e1624-95b7-47c5-9eae-38f1453214a4" providerId="ADAL" clId="{04D749A9-5A76-4EF8-AF07-073918BCD162}" dt="2023-09-01T07:58:56.292" v="475" actId="47"/>
        <pc:sldMkLst>
          <pc:docMk/>
          <pc:sldMk cId="2460236622" sldId="320"/>
        </pc:sldMkLst>
      </pc:sldChg>
      <pc:sldChg chg="addSp delSp modSp mod ord">
        <pc:chgData name="Asuja Maiju" userId="846e1624-95b7-47c5-9eae-38f1453214a4" providerId="ADAL" clId="{04D749A9-5A76-4EF8-AF07-073918BCD162}" dt="2023-09-01T07:52:25.551" v="346"/>
        <pc:sldMkLst>
          <pc:docMk/>
          <pc:sldMk cId="1360728178" sldId="321"/>
        </pc:sldMkLst>
        <pc:spChg chg="add mod">
          <ac:chgData name="Asuja Maiju" userId="846e1624-95b7-47c5-9eae-38f1453214a4" providerId="ADAL" clId="{04D749A9-5A76-4EF8-AF07-073918BCD162}" dt="2023-09-01T07:51:39.161" v="330" actId="113"/>
          <ac:spMkLst>
            <pc:docMk/>
            <pc:sldMk cId="1360728178" sldId="321"/>
            <ac:spMk id="2" creationId="{8406CB25-FF89-411C-B8FE-5B1E57932B57}"/>
          </ac:spMkLst>
        </pc:spChg>
        <pc:spChg chg="mod">
          <ac:chgData name="Asuja Maiju" userId="846e1624-95b7-47c5-9eae-38f1453214a4" providerId="ADAL" clId="{04D749A9-5A76-4EF8-AF07-073918BCD162}" dt="2023-09-01T07:51:26.965" v="329" actId="1076"/>
          <ac:spMkLst>
            <pc:docMk/>
            <pc:sldMk cId="1360728178" sldId="321"/>
            <ac:spMk id="4" creationId="{D198F992-C3BC-623C-F7E5-BF87554E8CD6}"/>
          </ac:spMkLst>
        </pc:spChg>
        <pc:spChg chg="add del mod">
          <ac:chgData name="Asuja Maiju" userId="846e1624-95b7-47c5-9eae-38f1453214a4" providerId="ADAL" clId="{04D749A9-5A76-4EF8-AF07-073918BCD162}" dt="2023-09-01T07:51:02.058" v="319" actId="478"/>
          <ac:spMkLst>
            <pc:docMk/>
            <pc:sldMk cId="1360728178" sldId="321"/>
            <ac:spMk id="5" creationId="{1DFE8D57-3CBC-8573-6954-5C5B3D6F2F64}"/>
          </ac:spMkLst>
        </pc:spChg>
        <pc:spChg chg="del">
          <ac:chgData name="Asuja Maiju" userId="846e1624-95b7-47c5-9eae-38f1453214a4" providerId="ADAL" clId="{04D749A9-5A76-4EF8-AF07-073918BCD162}" dt="2023-09-01T07:50:56.693" v="318" actId="478"/>
          <ac:spMkLst>
            <pc:docMk/>
            <pc:sldMk cId="1360728178" sldId="321"/>
            <ac:spMk id="14" creationId="{8FBC4F9E-ED44-4D9E-50C4-38A1066EB28C}"/>
          </ac:spMkLst>
        </pc:spChg>
      </pc:sldChg>
      <pc:sldChg chg="del">
        <pc:chgData name="Asuja Maiju" userId="846e1624-95b7-47c5-9eae-38f1453214a4" providerId="ADAL" clId="{04D749A9-5A76-4EF8-AF07-073918BCD162}" dt="2023-09-01T07:58:55.606" v="474" actId="47"/>
        <pc:sldMkLst>
          <pc:docMk/>
          <pc:sldMk cId="2929005429" sldId="322"/>
        </pc:sldMkLst>
      </pc:sldChg>
      <pc:sldChg chg="del">
        <pc:chgData name="Asuja Maiju" userId="846e1624-95b7-47c5-9eae-38f1453214a4" providerId="ADAL" clId="{04D749A9-5A76-4EF8-AF07-073918BCD162}" dt="2023-09-01T07:58:47.543" v="465" actId="47"/>
        <pc:sldMkLst>
          <pc:docMk/>
          <pc:sldMk cId="1019901496" sldId="323"/>
        </pc:sldMkLst>
      </pc:sldChg>
      <pc:sldChg chg="del">
        <pc:chgData name="Asuja Maiju" userId="846e1624-95b7-47c5-9eae-38f1453214a4" providerId="ADAL" clId="{04D749A9-5A76-4EF8-AF07-073918BCD162}" dt="2023-09-01T07:51:52.399" v="331" actId="47"/>
        <pc:sldMkLst>
          <pc:docMk/>
          <pc:sldMk cId="644792302" sldId="324"/>
        </pc:sldMkLst>
      </pc:sldChg>
      <pc:sldChg chg="addSp delSp modSp mod ord">
        <pc:chgData name="Asuja Maiju" userId="846e1624-95b7-47c5-9eae-38f1453214a4" providerId="ADAL" clId="{04D749A9-5A76-4EF8-AF07-073918BCD162}" dt="2023-09-01T07:50:20.349" v="309" actId="1076"/>
        <pc:sldMkLst>
          <pc:docMk/>
          <pc:sldMk cId="1741903904" sldId="325"/>
        </pc:sldMkLst>
        <pc:spChg chg="add mod">
          <ac:chgData name="Asuja Maiju" userId="846e1624-95b7-47c5-9eae-38f1453214a4" providerId="ADAL" clId="{04D749A9-5A76-4EF8-AF07-073918BCD162}" dt="2023-09-01T07:50:20.349" v="309" actId="1076"/>
          <ac:spMkLst>
            <pc:docMk/>
            <pc:sldMk cId="1741903904" sldId="325"/>
            <ac:spMk id="2" creationId="{2F1FB67F-49F3-FEC4-EAD4-E14609B21270}"/>
          </ac:spMkLst>
        </pc:spChg>
        <pc:spChg chg="del">
          <ac:chgData name="Asuja Maiju" userId="846e1624-95b7-47c5-9eae-38f1453214a4" providerId="ADAL" clId="{04D749A9-5A76-4EF8-AF07-073918BCD162}" dt="2023-09-01T07:45:43.206" v="197" actId="478"/>
          <ac:spMkLst>
            <pc:docMk/>
            <pc:sldMk cId="1741903904" sldId="325"/>
            <ac:spMk id="3" creationId="{81298AB2-35AF-BA63-DAA7-73C17EB8EA64}"/>
          </ac:spMkLst>
        </pc:spChg>
        <pc:spChg chg="del">
          <ac:chgData name="Asuja Maiju" userId="846e1624-95b7-47c5-9eae-38f1453214a4" providerId="ADAL" clId="{04D749A9-5A76-4EF8-AF07-073918BCD162}" dt="2023-09-01T07:45:42.648" v="196" actId="478"/>
          <ac:spMkLst>
            <pc:docMk/>
            <pc:sldMk cId="1741903904" sldId="325"/>
            <ac:spMk id="7" creationId="{31AFE6C4-19A1-14D9-4765-FA980DCB570C}"/>
          </ac:spMkLst>
        </pc:spChg>
        <pc:spChg chg="del">
          <ac:chgData name="Asuja Maiju" userId="846e1624-95b7-47c5-9eae-38f1453214a4" providerId="ADAL" clId="{04D749A9-5A76-4EF8-AF07-073918BCD162}" dt="2023-09-01T07:45:44.151" v="198" actId="478"/>
          <ac:spMkLst>
            <pc:docMk/>
            <pc:sldMk cId="1741903904" sldId="325"/>
            <ac:spMk id="8" creationId="{9C63EB60-5881-1074-E131-A88A287165FE}"/>
          </ac:spMkLst>
        </pc:spChg>
        <pc:spChg chg="mod">
          <ac:chgData name="Asuja Maiju" userId="846e1624-95b7-47c5-9eae-38f1453214a4" providerId="ADAL" clId="{04D749A9-5A76-4EF8-AF07-073918BCD162}" dt="2023-09-01T07:50:18.245" v="308" actId="1076"/>
          <ac:spMkLst>
            <pc:docMk/>
            <pc:sldMk cId="1741903904" sldId="325"/>
            <ac:spMk id="9" creationId="{4C53CE18-C529-054C-986C-9A492FA79930}"/>
          </ac:spMkLst>
        </pc:spChg>
        <pc:spChg chg="del">
          <ac:chgData name="Asuja Maiju" userId="846e1624-95b7-47c5-9eae-38f1453214a4" providerId="ADAL" clId="{04D749A9-5A76-4EF8-AF07-073918BCD162}" dt="2023-09-01T07:45:47.216" v="200" actId="478"/>
          <ac:spMkLst>
            <pc:docMk/>
            <pc:sldMk cId="1741903904" sldId="325"/>
            <ac:spMk id="11" creationId="{81B3D5D0-FD31-55C2-99C1-F4D0E9B7E20B}"/>
          </ac:spMkLst>
        </pc:spChg>
        <pc:spChg chg="del">
          <ac:chgData name="Asuja Maiju" userId="846e1624-95b7-47c5-9eae-38f1453214a4" providerId="ADAL" clId="{04D749A9-5A76-4EF8-AF07-073918BCD162}" dt="2023-09-01T07:45:45.928" v="199" actId="478"/>
          <ac:spMkLst>
            <pc:docMk/>
            <pc:sldMk cId="1741903904" sldId="325"/>
            <ac:spMk id="12" creationId="{1CB9B164-C4E0-0186-2A8B-B0CBC19E545C}"/>
          </ac:spMkLst>
        </pc:spChg>
        <pc:picChg chg="add mod">
          <ac:chgData name="Asuja Maiju" userId="846e1624-95b7-47c5-9eae-38f1453214a4" providerId="ADAL" clId="{04D749A9-5A76-4EF8-AF07-073918BCD162}" dt="2023-09-01T07:50:11.716" v="307" actId="1076"/>
          <ac:picMkLst>
            <pc:docMk/>
            <pc:sldMk cId="1741903904" sldId="325"/>
            <ac:picMk id="4" creationId="{1D44AA46-D2EA-1BE0-49B1-3CCF3DDC46A7}"/>
          </ac:picMkLst>
        </pc:picChg>
      </pc:sldChg>
      <pc:sldChg chg="del">
        <pc:chgData name="Asuja Maiju" userId="846e1624-95b7-47c5-9eae-38f1453214a4" providerId="ADAL" clId="{04D749A9-5A76-4EF8-AF07-073918BCD162}" dt="2023-09-01T07:51:53.169" v="332" actId="47"/>
        <pc:sldMkLst>
          <pc:docMk/>
          <pc:sldMk cId="2579661562" sldId="326"/>
        </pc:sldMkLst>
      </pc:sldChg>
      <pc:sldChg chg="del">
        <pc:chgData name="Asuja Maiju" userId="846e1624-95b7-47c5-9eae-38f1453214a4" providerId="ADAL" clId="{04D749A9-5A76-4EF8-AF07-073918BCD162}" dt="2023-09-01T07:58:54.119" v="472" actId="47"/>
        <pc:sldMkLst>
          <pc:docMk/>
          <pc:sldMk cId="3949199914" sldId="327"/>
        </pc:sldMkLst>
      </pc:sldChg>
      <pc:sldChg chg="del">
        <pc:chgData name="Asuja Maiju" userId="846e1624-95b7-47c5-9eae-38f1453214a4" providerId="ADAL" clId="{04D749A9-5A76-4EF8-AF07-073918BCD162}" dt="2023-09-01T07:58:53.419" v="471" actId="47"/>
        <pc:sldMkLst>
          <pc:docMk/>
          <pc:sldMk cId="43958155" sldId="328"/>
        </pc:sldMkLst>
      </pc:sldChg>
      <pc:sldChg chg="del">
        <pc:chgData name="Asuja Maiju" userId="846e1624-95b7-47c5-9eae-38f1453214a4" providerId="ADAL" clId="{04D749A9-5A76-4EF8-AF07-073918BCD162}" dt="2023-09-01T07:59:05.380" v="477" actId="47"/>
        <pc:sldMkLst>
          <pc:docMk/>
          <pc:sldMk cId="2794432978" sldId="329"/>
        </pc:sldMkLst>
      </pc:sldChg>
      <pc:sldChg chg="del">
        <pc:chgData name="Asuja Maiju" userId="846e1624-95b7-47c5-9eae-38f1453214a4" providerId="ADAL" clId="{04D749A9-5A76-4EF8-AF07-073918BCD162}" dt="2023-09-01T07:58:50.775" v="469" actId="47"/>
        <pc:sldMkLst>
          <pc:docMk/>
          <pc:sldMk cId="1647704446" sldId="330"/>
        </pc:sldMkLst>
      </pc:sldChg>
      <pc:sldChg chg="del">
        <pc:chgData name="Asuja Maiju" userId="846e1624-95b7-47c5-9eae-38f1453214a4" providerId="ADAL" clId="{04D749A9-5A76-4EF8-AF07-073918BCD162}" dt="2023-09-01T07:58:49.777" v="468" actId="47"/>
        <pc:sldMkLst>
          <pc:docMk/>
          <pc:sldMk cId="757553580" sldId="331"/>
        </pc:sldMkLst>
      </pc:sldChg>
      <pc:sldChg chg="del">
        <pc:chgData name="Asuja Maiju" userId="846e1624-95b7-47c5-9eae-38f1453214a4" providerId="ADAL" clId="{04D749A9-5A76-4EF8-AF07-073918BCD162}" dt="2023-09-01T07:58:49.047" v="467" actId="47"/>
        <pc:sldMkLst>
          <pc:docMk/>
          <pc:sldMk cId="253714823" sldId="333"/>
        </pc:sldMkLst>
      </pc:sldChg>
      <pc:sldChg chg="del">
        <pc:chgData name="Asuja Maiju" userId="846e1624-95b7-47c5-9eae-38f1453214a4" providerId="ADAL" clId="{04D749A9-5A76-4EF8-AF07-073918BCD162}" dt="2023-09-01T07:58:48.222" v="466" actId="47"/>
        <pc:sldMkLst>
          <pc:docMk/>
          <pc:sldMk cId="772096240" sldId="334"/>
        </pc:sldMkLst>
      </pc:sldChg>
      <pc:sldChg chg="addSp delSp modSp add del mod ord">
        <pc:chgData name="Asuja Maiju" userId="846e1624-95b7-47c5-9eae-38f1453214a4" providerId="ADAL" clId="{04D749A9-5A76-4EF8-AF07-073918BCD162}" dt="2023-09-01T07:58:34.918" v="457" actId="47"/>
        <pc:sldMkLst>
          <pc:docMk/>
          <pc:sldMk cId="2175628059" sldId="335"/>
        </pc:sldMkLst>
        <pc:spChg chg="del">
          <ac:chgData name="Asuja Maiju" userId="846e1624-95b7-47c5-9eae-38f1453214a4" providerId="ADAL" clId="{04D749A9-5A76-4EF8-AF07-073918BCD162}" dt="2023-09-01T07:56:55.750" v="429" actId="478"/>
          <ac:spMkLst>
            <pc:docMk/>
            <pc:sldMk cId="2175628059" sldId="335"/>
            <ac:spMk id="2" creationId="{BAD5E84D-A17D-FC2A-E959-92DD78285416}"/>
          </ac:spMkLst>
        </pc:spChg>
        <pc:spChg chg="add mod">
          <ac:chgData name="Asuja Maiju" userId="846e1624-95b7-47c5-9eae-38f1453214a4" providerId="ADAL" clId="{04D749A9-5A76-4EF8-AF07-073918BCD162}" dt="2023-09-01T07:58:13.060" v="455" actId="1076"/>
          <ac:spMkLst>
            <pc:docMk/>
            <pc:sldMk cId="2175628059" sldId="335"/>
            <ac:spMk id="3" creationId="{CE7624C4-BCCE-6FAD-DCA3-3AFD57116CED}"/>
          </ac:spMkLst>
        </pc:spChg>
        <pc:spChg chg="mod">
          <ac:chgData name="Asuja Maiju" userId="846e1624-95b7-47c5-9eae-38f1453214a4" providerId="ADAL" clId="{04D749A9-5A76-4EF8-AF07-073918BCD162}" dt="2023-09-01T07:58:13.060" v="455" actId="1076"/>
          <ac:spMkLst>
            <pc:docMk/>
            <pc:sldMk cId="2175628059" sldId="335"/>
            <ac:spMk id="4" creationId="{54F8B803-0D8A-FA7D-1FD9-E5EC7D5D55CB}"/>
          </ac:spMkLst>
        </pc:spChg>
        <pc:spChg chg="mod">
          <ac:chgData name="Asuja Maiju" userId="846e1624-95b7-47c5-9eae-38f1453214a4" providerId="ADAL" clId="{04D749A9-5A76-4EF8-AF07-073918BCD162}" dt="2023-09-01T07:58:13.060" v="455" actId="1076"/>
          <ac:spMkLst>
            <pc:docMk/>
            <pc:sldMk cId="2175628059" sldId="335"/>
            <ac:spMk id="6" creationId="{E08F1404-5BB2-DD9B-FD4F-50B425A7A446}"/>
          </ac:spMkLst>
        </pc:spChg>
        <pc:spChg chg="add mod">
          <ac:chgData name="Asuja Maiju" userId="846e1624-95b7-47c5-9eae-38f1453214a4" providerId="ADAL" clId="{04D749A9-5A76-4EF8-AF07-073918BCD162}" dt="2023-09-01T07:58:13.060" v="455" actId="1076"/>
          <ac:spMkLst>
            <pc:docMk/>
            <pc:sldMk cId="2175628059" sldId="335"/>
            <ac:spMk id="8" creationId="{86BA9B92-1AFC-D95D-4531-C15CDF025601}"/>
          </ac:spMkLst>
        </pc:spChg>
        <pc:spChg chg="add mod">
          <ac:chgData name="Asuja Maiju" userId="846e1624-95b7-47c5-9eae-38f1453214a4" providerId="ADAL" clId="{04D749A9-5A76-4EF8-AF07-073918BCD162}" dt="2023-09-01T07:58:13.060" v="455" actId="1076"/>
          <ac:spMkLst>
            <pc:docMk/>
            <pc:sldMk cId="2175628059" sldId="335"/>
            <ac:spMk id="9" creationId="{10DBCBA5-3466-42BF-4AE4-556917BF2061}"/>
          </ac:spMkLst>
        </pc:spChg>
        <pc:spChg chg="mod">
          <ac:chgData name="Asuja Maiju" userId="846e1624-95b7-47c5-9eae-38f1453214a4" providerId="ADAL" clId="{04D749A9-5A76-4EF8-AF07-073918BCD162}" dt="2023-09-01T07:58:13.060" v="455" actId="1076"/>
          <ac:spMkLst>
            <pc:docMk/>
            <pc:sldMk cId="2175628059" sldId="335"/>
            <ac:spMk id="25" creationId="{9EB428C7-7541-46CF-8709-654EE296AB91}"/>
          </ac:spMkLst>
        </pc:spChg>
        <pc:spChg chg="mod">
          <ac:chgData name="Asuja Maiju" userId="846e1624-95b7-47c5-9eae-38f1453214a4" providerId="ADAL" clId="{04D749A9-5A76-4EF8-AF07-073918BCD162}" dt="2023-09-01T07:58:07.955" v="454" actId="1076"/>
          <ac:spMkLst>
            <pc:docMk/>
            <pc:sldMk cId="2175628059" sldId="335"/>
            <ac:spMk id="28" creationId="{659EEF69-34D4-4854-3A17-316125C45F88}"/>
          </ac:spMkLst>
        </pc:spChg>
        <pc:picChg chg="del">
          <ac:chgData name="Asuja Maiju" userId="846e1624-95b7-47c5-9eae-38f1453214a4" providerId="ADAL" clId="{04D749A9-5A76-4EF8-AF07-073918BCD162}" dt="2023-09-01T07:56:01.014" v="404" actId="478"/>
          <ac:picMkLst>
            <pc:docMk/>
            <pc:sldMk cId="2175628059" sldId="335"/>
            <ac:picMk id="5" creationId="{95FF03FC-E702-E200-B767-027270885C8F}"/>
          </ac:picMkLst>
        </pc:picChg>
      </pc:sldChg>
      <pc:sldChg chg="addSp delSp modSp mod ord">
        <pc:chgData name="Asuja Maiju" userId="846e1624-95b7-47c5-9eae-38f1453214a4" providerId="ADAL" clId="{04D749A9-5A76-4EF8-AF07-073918BCD162}" dt="2023-09-01T07:48:30.590" v="244" actId="1076"/>
        <pc:sldMkLst>
          <pc:docMk/>
          <pc:sldMk cId="283249778" sldId="336"/>
        </pc:sldMkLst>
        <pc:spChg chg="del">
          <ac:chgData name="Asuja Maiju" userId="846e1624-95b7-47c5-9eae-38f1453214a4" providerId="ADAL" clId="{04D749A9-5A76-4EF8-AF07-073918BCD162}" dt="2023-09-01T07:48:07.979" v="238" actId="478"/>
          <ac:spMkLst>
            <pc:docMk/>
            <pc:sldMk cId="283249778" sldId="336"/>
            <ac:spMk id="2" creationId="{BAD5E84D-A17D-FC2A-E959-92DD78285416}"/>
          </ac:spMkLst>
        </pc:spChg>
        <pc:spChg chg="del">
          <ac:chgData name="Asuja Maiju" userId="846e1624-95b7-47c5-9eae-38f1453214a4" providerId="ADAL" clId="{04D749A9-5A76-4EF8-AF07-073918BCD162}" dt="2023-09-01T07:47:57.814" v="235" actId="478"/>
          <ac:spMkLst>
            <pc:docMk/>
            <pc:sldMk cId="283249778" sldId="336"/>
            <ac:spMk id="3" creationId="{D63D69B1-95D8-81A9-59D0-2BC898960057}"/>
          </ac:spMkLst>
        </pc:spChg>
        <pc:spChg chg="del">
          <ac:chgData name="Asuja Maiju" userId="846e1624-95b7-47c5-9eae-38f1453214a4" providerId="ADAL" clId="{04D749A9-5A76-4EF8-AF07-073918BCD162}" dt="2023-09-01T07:47:57.814" v="235" actId="478"/>
          <ac:spMkLst>
            <pc:docMk/>
            <pc:sldMk cId="283249778" sldId="336"/>
            <ac:spMk id="4" creationId="{54F8B803-0D8A-FA7D-1FD9-E5EC7D5D55CB}"/>
          </ac:spMkLst>
        </pc:spChg>
        <pc:spChg chg="add mod">
          <ac:chgData name="Asuja Maiju" userId="846e1624-95b7-47c5-9eae-38f1453214a4" providerId="ADAL" clId="{04D749A9-5A76-4EF8-AF07-073918BCD162}" dt="2023-09-01T07:48:30.590" v="244" actId="1076"/>
          <ac:spMkLst>
            <pc:docMk/>
            <pc:sldMk cId="283249778" sldId="336"/>
            <ac:spMk id="5" creationId="{10E161AA-1394-A516-0A7A-3A95CD5DC9DC}"/>
          </ac:spMkLst>
        </pc:spChg>
        <pc:spChg chg="del">
          <ac:chgData name="Asuja Maiju" userId="846e1624-95b7-47c5-9eae-38f1453214a4" providerId="ADAL" clId="{04D749A9-5A76-4EF8-AF07-073918BCD162}" dt="2023-09-01T07:47:57.814" v="235" actId="478"/>
          <ac:spMkLst>
            <pc:docMk/>
            <pc:sldMk cId="283249778" sldId="336"/>
            <ac:spMk id="6" creationId="{049E6642-790E-9BE8-7775-7E6C59F7CFAD}"/>
          </ac:spMkLst>
        </pc:spChg>
        <pc:spChg chg="del">
          <ac:chgData name="Asuja Maiju" userId="846e1624-95b7-47c5-9eae-38f1453214a4" providerId="ADAL" clId="{04D749A9-5A76-4EF8-AF07-073918BCD162}" dt="2023-09-01T07:47:57.814" v="235" actId="478"/>
          <ac:spMkLst>
            <pc:docMk/>
            <pc:sldMk cId="283249778" sldId="336"/>
            <ac:spMk id="7" creationId="{21AF79B9-F40B-659D-6B82-08D3D03943AE}"/>
          </ac:spMkLst>
        </pc:spChg>
        <pc:spChg chg="del">
          <ac:chgData name="Asuja Maiju" userId="846e1624-95b7-47c5-9eae-38f1453214a4" providerId="ADAL" clId="{04D749A9-5A76-4EF8-AF07-073918BCD162}" dt="2023-09-01T07:47:57.814" v="235" actId="478"/>
          <ac:spMkLst>
            <pc:docMk/>
            <pc:sldMk cId="283249778" sldId="336"/>
            <ac:spMk id="8" creationId="{705F12BB-0150-7C78-2970-A5B07AF46721}"/>
          </ac:spMkLst>
        </pc:spChg>
        <pc:spChg chg="del">
          <ac:chgData name="Asuja Maiju" userId="846e1624-95b7-47c5-9eae-38f1453214a4" providerId="ADAL" clId="{04D749A9-5A76-4EF8-AF07-073918BCD162}" dt="2023-09-01T07:47:57.814" v="235" actId="478"/>
          <ac:spMkLst>
            <pc:docMk/>
            <pc:sldMk cId="283249778" sldId="336"/>
            <ac:spMk id="9" creationId="{11E038EF-3238-7493-E006-B6FA516615E9}"/>
          </ac:spMkLst>
        </pc:spChg>
        <pc:spChg chg="del">
          <ac:chgData name="Asuja Maiju" userId="846e1624-95b7-47c5-9eae-38f1453214a4" providerId="ADAL" clId="{04D749A9-5A76-4EF8-AF07-073918BCD162}" dt="2023-09-01T07:48:09.437" v="239" actId="478"/>
          <ac:spMkLst>
            <pc:docMk/>
            <pc:sldMk cId="283249778" sldId="336"/>
            <ac:spMk id="10" creationId="{011031C7-5000-B97F-3718-17DBEFB3A3E9}"/>
          </ac:spMkLst>
        </pc:spChg>
        <pc:spChg chg="del">
          <ac:chgData name="Asuja Maiju" userId="846e1624-95b7-47c5-9eae-38f1453214a4" providerId="ADAL" clId="{04D749A9-5A76-4EF8-AF07-073918BCD162}" dt="2023-09-01T07:48:07.979" v="238" actId="478"/>
          <ac:spMkLst>
            <pc:docMk/>
            <pc:sldMk cId="283249778" sldId="336"/>
            <ac:spMk id="11" creationId="{46E60E1F-E833-BF01-9969-B725FE4A9370}"/>
          </ac:spMkLst>
        </pc:spChg>
        <pc:spChg chg="del">
          <ac:chgData name="Asuja Maiju" userId="846e1624-95b7-47c5-9eae-38f1453214a4" providerId="ADAL" clId="{04D749A9-5A76-4EF8-AF07-073918BCD162}" dt="2023-09-01T07:48:07.979" v="238" actId="478"/>
          <ac:spMkLst>
            <pc:docMk/>
            <pc:sldMk cId="283249778" sldId="336"/>
            <ac:spMk id="12" creationId="{5B318EAF-E656-0006-F05D-E7252E0747FD}"/>
          </ac:spMkLst>
        </pc:spChg>
        <pc:spChg chg="del">
          <ac:chgData name="Asuja Maiju" userId="846e1624-95b7-47c5-9eae-38f1453214a4" providerId="ADAL" clId="{04D749A9-5A76-4EF8-AF07-073918BCD162}" dt="2023-09-01T07:48:07.979" v="238" actId="478"/>
          <ac:spMkLst>
            <pc:docMk/>
            <pc:sldMk cId="283249778" sldId="336"/>
            <ac:spMk id="13" creationId="{373ECBE5-5E13-0E9D-9062-AF48CDBA0186}"/>
          </ac:spMkLst>
        </pc:spChg>
        <pc:spChg chg="del mod">
          <ac:chgData name="Asuja Maiju" userId="846e1624-95b7-47c5-9eae-38f1453214a4" providerId="ADAL" clId="{04D749A9-5A76-4EF8-AF07-073918BCD162}" dt="2023-09-01T07:48:01.586" v="237" actId="478"/>
          <ac:spMkLst>
            <pc:docMk/>
            <pc:sldMk cId="283249778" sldId="336"/>
            <ac:spMk id="14" creationId="{E1900334-B1A0-B31B-BCF1-DD8859C6E6B9}"/>
          </ac:spMkLst>
        </pc:spChg>
        <pc:spChg chg="del">
          <ac:chgData name="Asuja Maiju" userId="846e1624-95b7-47c5-9eae-38f1453214a4" providerId="ADAL" clId="{04D749A9-5A76-4EF8-AF07-073918BCD162}" dt="2023-09-01T07:48:07.979" v="238" actId="478"/>
          <ac:spMkLst>
            <pc:docMk/>
            <pc:sldMk cId="283249778" sldId="336"/>
            <ac:spMk id="25" creationId="{9EB428C7-7541-46CF-8709-654EE296AB91}"/>
          </ac:spMkLst>
        </pc:spChg>
      </pc:sldChg>
      <pc:sldChg chg="del">
        <pc:chgData name="Asuja Maiju" userId="846e1624-95b7-47c5-9eae-38f1453214a4" providerId="ADAL" clId="{04D749A9-5A76-4EF8-AF07-073918BCD162}" dt="2023-09-01T07:58:46.869" v="464" actId="47"/>
        <pc:sldMkLst>
          <pc:docMk/>
          <pc:sldMk cId="2593589786" sldId="337"/>
        </pc:sldMkLst>
      </pc:sldChg>
      <pc:sldChg chg="del">
        <pc:chgData name="Asuja Maiju" userId="846e1624-95b7-47c5-9eae-38f1453214a4" providerId="ADAL" clId="{04D749A9-5A76-4EF8-AF07-073918BCD162}" dt="2023-09-01T07:58:43.318" v="461" actId="47"/>
        <pc:sldMkLst>
          <pc:docMk/>
          <pc:sldMk cId="2123897957" sldId="338"/>
        </pc:sldMkLst>
      </pc:sldChg>
      <pc:sldChg chg="del">
        <pc:chgData name="Asuja Maiju" userId="846e1624-95b7-47c5-9eae-38f1453214a4" providerId="ADAL" clId="{04D749A9-5A76-4EF8-AF07-073918BCD162}" dt="2023-09-01T07:58:46.172" v="463" actId="47"/>
        <pc:sldMkLst>
          <pc:docMk/>
          <pc:sldMk cId="3443823767" sldId="340"/>
        </pc:sldMkLst>
      </pc:sldChg>
      <pc:sldChg chg="del">
        <pc:chgData name="Asuja Maiju" userId="846e1624-95b7-47c5-9eae-38f1453214a4" providerId="ADAL" clId="{04D749A9-5A76-4EF8-AF07-073918BCD162}" dt="2023-09-01T07:58:45.070" v="462" actId="47"/>
        <pc:sldMkLst>
          <pc:docMk/>
          <pc:sldMk cId="3854369180" sldId="341"/>
        </pc:sldMkLst>
      </pc:sldChg>
      <pc:sldChg chg="del">
        <pc:chgData name="Asuja Maiju" userId="846e1624-95b7-47c5-9eae-38f1453214a4" providerId="ADAL" clId="{04D749A9-5A76-4EF8-AF07-073918BCD162}" dt="2023-09-01T07:58:42.533" v="460" actId="47"/>
        <pc:sldMkLst>
          <pc:docMk/>
          <pc:sldMk cId="2176154828" sldId="342"/>
        </pc:sldMkLst>
      </pc:sldChg>
      <pc:sldChg chg="del">
        <pc:chgData name="Asuja Maiju" userId="846e1624-95b7-47c5-9eae-38f1453214a4" providerId="ADAL" clId="{04D749A9-5A76-4EF8-AF07-073918BCD162}" dt="2023-09-01T07:58:41.318" v="459" actId="47"/>
        <pc:sldMkLst>
          <pc:docMk/>
          <pc:sldMk cId="2311883947" sldId="343"/>
        </pc:sldMkLst>
      </pc:sldChg>
      <pc:sldChg chg="addSp delSp modSp add mod setBg delDesignElem">
        <pc:chgData name="Asuja Maiju" userId="846e1624-95b7-47c5-9eae-38f1453214a4" providerId="ADAL" clId="{04D749A9-5A76-4EF8-AF07-073918BCD162}" dt="2023-09-01T07:45:05.134" v="193" actId="1076"/>
        <pc:sldMkLst>
          <pc:docMk/>
          <pc:sldMk cId="1675716659" sldId="344"/>
        </pc:sldMkLst>
        <pc:spChg chg="del">
          <ac:chgData name="Asuja Maiju" userId="846e1624-95b7-47c5-9eae-38f1453214a4" providerId="ADAL" clId="{04D749A9-5A76-4EF8-AF07-073918BCD162}" dt="2023-09-01T07:39:31.988" v="177"/>
          <ac:spMkLst>
            <pc:docMk/>
            <pc:sldMk cId="1675716659" sldId="344"/>
            <ac:spMk id="7" creationId="{AB8C311F-7253-4AED-9701-7FC0708C41C7}"/>
          </ac:spMkLst>
        </pc:spChg>
        <pc:spChg chg="del">
          <ac:chgData name="Asuja Maiju" userId="846e1624-95b7-47c5-9eae-38f1453214a4" providerId="ADAL" clId="{04D749A9-5A76-4EF8-AF07-073918BCD162}" dt="2023-09-01T07:39:31.988" v="177"/>
          <ac:spMkLst>
            <pc:docMk/>
            <pc:sldMk cId="1675716659" sldId="344"/>
            <ac:spMk id="9" creationId="{E2384209-CB15-4CDF-9D31-C44FD9A3F20D}"/>
          </ac:spMkLst>
        </pc:spChg>
        <pc:spChg chg="del">
          <ac:chgData name="Asuja Maiju" userId="846e1624-95b7-47c5-9eae-38f1453214a4" providerId="ADAL" clId="{04D749A9-5A76-4EF8-AF07-073918BCD162}" dt="2023-09-01T07:39:31.988" v="177"/>
          <ac:spMkLst>
            <pc:docMk/>
            <pc:sldMk cId="1675716659" sldId="344"/>
            <ac:spMk id="11" creationId="{2633B3B5-CC90-43F0-8714-D31D1F3F0209}"/>
          </ac:spMkLst>
        </pc:spChg>
        <pc:spChg chg="del">
          <ac:chgData name="Asuja Maiju" userId="846e1624-95b7-47c5-9eae-38f1453214a4" providerId="ADAL" clId="{04D749A9-5A76-4EF8-AF07-073918BCD162}" dt="2023-09-01T07:39:31.988" v="177"/>
          <ac:spMkLst>
            <pc:docMk/>
            <pc:sldMk cId="1675716659" sldId="344"/>
            <ac:spMk id="13" creationId="{A8D57A06-A426-446D-B02C-A2DC6B62E45E}"/>
          </ac:spMkLst>
        </pc:spChg>
        <pc:picChg chg="add mod">
          <ac:chgData name="Asuja Maiju" userId="846e1624-95b7-47c5-9eae-38f1453214a4" providerId="ADAL" clId="{04D749A9-5A76-4EF8-AF07-073918BCD162}" dt="2023-09-01T07:45:05.134" v="193" actId="1076"/>
          <ac:picMkLst>
            <pc:docMk/>
            <pc:sldMk cId="1675716659" sldId="344"/>
            <ac:picMk id="3" creationId="{E8FDD83F-F1A7-9C0E-29A3-58E2B8280941}"/>
          </ac:picMkLst>
        </pc:picChg>
        <pc:picChg chg="del mod modCrop">
          <ac:chgData name="Asuja Maiju" userId="846e1624-95b7-47c5-9eae-38f1453214a4" providerId="ADAL" clId="{04D749A9-5A76-4EF8-AF07-073918BCD162}" dt="2023-09-01T07:44:48.488" v="186" actId="478"/>
          <ac:picMkLst>
            <pc:docMk/>
            <pc:sldMk cId="1675716659" sldId="344"/>
            <ac:picMk id="8" creationId="{6A2317C0-FB53-4341-A90C-B675DC97CAB3}"/>
          </ac:picMkLst>
        </pc:picChg>
      </pc:sldChg>
      <pc:sldChg chg="addSp delSp modSp add mod">
        <pc:chgData name="Asuja Maiju" userId="846e1624-95b7-47c5-9eae-38f1453214a4" providerId="ADAL" clId="{04D749A9-5A76-4EF8-AF07-073918BCD162}" dt="2023-09-01T08:01:45.539" v="531" actId="1076"/>
        <pc:sldMkLst>
          <pc:docMk/>
          <pc:sldMk cId="751238872" sldId="345"/>
        </pc:sldMkLst>
        <pc:spChg chg="add del mod">
          <ac:chgData name="Asuja Maiju" userId="846e1624-95b7-47c5-9eae-38f1453214a4" providerId="ADAL" clId="{04D749A9-5A76-4EF8-AF07-073918BCD162}" dt="2023-09-01T07:59:11.475" v="480" actId="478"/>
          <ac:spMkLst>
            <pc:docMk/>
            <pc:sldMk cId="751238872" sldId="345"/>
            <ac:spMk id="2" creationId="{3CA3CDFB-6F95-F44B-6202-604218EE4452}"/>
          </ac:spMkLst>
        </pc:spChg>
        <pc:spChg chg="add mod ord">
          <ac:chgData name="Asuja Maiju" userId="846e1624-95b7-47c5-9eae-38f1453214a4" providerId="ADAL" clId="{04D749A9-5A76-4EF8-AF07-073918BCD162}" dt="2023-09-01T08:01:42.201" v="530" actId="1076"/>
          <ac:spMkLst>
            <pc:docMk/>
            <pc:sldMk cId="751238872" sldId="345"/>
            <ac:spMk id="3" creationId="{F252C8AF-5FBA-3E51-A68D-BE26AE1A81F8}"/>
          </ac:spMkLst>
        </pc:spChg>
        <pc:spChg chg="del">
          <ac:chgData name="Asuja Maiju" userId="846e1624-95b7-47c5-9eae-38f1453214a4" providerId="ADAL" clId="{04D749A9-5A76-4EF8-AF07-073918BCD162}" dt="2023-09-01T07:59:51.312" v="502" actId="478"/>
          <ac:spMkLst>
            <pc:docMk/>
            <pc:sldMk cId="751238872" sldId="345"/>
            <ac:spMk id="4" creationId="{304575A5-67E8-DDDF-9D13-FD2BAACBD040}"/>
          </ac:spMkLst>
        </pc:spChg>
        <pc:spChg chg="del">
          <ac:chgData name="Asuja Maiju" userId="846e1624-95b7-47c5-9eae-38f1453214a4" providerId="ADAL" clId="{04D749A9-5A76-4EF8-AF07-073918BCD162}" dt="2023-09-01T07:59:09.516" v="479" actId="478"/>
          <ac:spMkLst>
            <pc:docMk/>
            <pc:sldMk cId="751238872" sldId="345"/>
            <ac:spMk id="5" creationId="{082238B6-40AC-FDAC-5B49-6E524C91B59E}"/>
          </ac:spMkLst>
        </pc:spChg>
        <pc:spChg chg="del">
          <ac:chgData name="Asuja Maiju" userId="846e1624-95b7-47c5-9eae-38f1453214a4" providerId="ADAL" clId="{04D749A9-5A76-4EF8-AF07-073918BCD162}" dt="2023-09-01T07:59:13.277" v="481" actId="478"/>
          <ac:spMkLst>
            <pc:docMk/>
            <pc:sldMk cId="751238872" sldId="345"/>
            <ac:spMk id="6" creationId="{D3454A3B-0254-674C-7A23-CB0219ED4727}"/>
          </ac:spMkLst>
        </pc:spChg>
        <pc:spChg chg="del mod">
          <ac:chgData name="Asuja Maiju" userId="846e1624-95b7-47c5-9eae-38f1453214a4" providerId="ADAL" clId="{04D749A9-5A76-4EF8-AF07-073918BCD162}" dt="2023-09-01T07:59:26.978" v="489" actId="478"/>
          <ac:spMkLst>
            <pc:docMk/>
            <pc:sldMk cId="751238872" sldId="345"/>
            <ac:spMk id="7" creationId="{31AFE6C4-19A1-14D9-4765-FA980DCB570C}"/>
          </ac:spMkLst>
        </pc:spChg>
        <pc:spChg chg="add del mod">
          <ac:chgData name="Asuja Maiju" userId="846e1624-95b7-47c5-9eae-38f1453214a4" providerId="ADAL" clId="{04D749A9-5A76-4EF8-AF07-073918BCD162}" dt="2023-09-01T07:59:30.934" v="493" actId="478"/>
          <ac:spMkLst>
            <pc:docMk/>
            <pc:sldMk cId="751238872" sldId="345"/>
            <ac:spMk id="8" creationId="{19A467CD-A587-0FD4-1E4F-18B975C66433}"/>
          </ac:spMkLst>
        </pc:spChg>
        <pc:spChg chg="add mod ord">
          <ac:chgData name="Asuja Maiju" userId="846e1624-95b7-47c5-9eae-38f1453214a4" providerId="ADAL" clId="{04D749A9-5A76-4EF8-AF07-073918BCD162}" dt="2023-09-01T08:00:37.962" v="517" actId="1076"/>
          <ac:spMkLst>
            <pc:docMk/>
            <pc:sldMk cId="751238872" sldId="345"/>
            <ac:spMk id="9" creationId="{FC0CEB26-D254-A78A-2285-769872D7EB2C}"/>
          </ac:spMkLst>
        </pc:spChg>
        <pc:spChg chg="add mod ord">
          <ac:chgData name="Asuja Maiju" userId="846e1624-95b7-47c5-9eae-38f1453214a4" providerId="ADAL" clId="{04D749A9-5A76-4EF8-AF07-073918BCD162}" dt="2023-09-01T08:01:35.017" v="528" actId="1076"/>
          <ac:spMkLst>
            <pc:docMk/>
            <pc:sldMk cId="751238872" sldId="345"/>
            <ac:spMk id="11" creationId="{5E2F6D39-B8FA-E887-FB3D-5B09CFE00E97}"/>
          </ac:spMkLst>
        </pc:spChg>
        <pc:spChg chg="add mod">
          <ac:chgData name="Asuja Maiju" userId="846e1624-95b7-47c5-9eae-38f1453214a4" providerId="ADAL" clId="{04D749A9-5A76-4EF8-AF07-073918BCD162}" dt="2023-09-01T08:01:38.194" v="529" actId="1076"/>
          <ac:spMkLst>
            <pc:docMk/>
            <pc:sldMk cId="751238872" sldId="345"/>
            <ac:spMk id="12" creationId="{7CC7F6D4-6873-24FC-4387-2ECD4D78894D}"/>
          </ac:spMkLst>
        </pc:spChg>
        <pc:spChg chg="add del mod">
          <ac:chgData name="Asuja Maiju" userId="846e1624-95b7-47c5-9eae-38f1453214a4" providerId="ADAL" clId="{04D749A9-5A76-4EF8-AF07-073918BCD162}" dt="2023-09-01T07:59:55.944" v="504" actId="478"/>
          <ac:spMkLst>
            <pc:docMk/>
            <pc:sldMk cId="751238872" sldId="345"/>
            <ac:spMk id="14" creationId="{2657BAED-3167-F555-2E1E-C3F3D54D8615}"/>
          </ac:spMkLst>
        </pc:spChg>
        <pc:spChg chg="add mod">
          <ac:chgData name="Asuja Maiju" userId="846e1624-95b7-47c5-9eae-38f1453214a4" providerId="ADAL" clId="{04D749A9-5A76-4EF8-AF07-073918BCD162}" dt="2023-09-01T08:01:45.539" v="531" actId="1076"/>
          <ac:spMkLst>
            <pc:docMk/>
            <pc:sldMk cId="751238872" sldId="345"/>
            <ac:spMk id="15" creationId="{26833EF4-C418-EEF3-1658-857B3A4C82A9}"/>
          </ac:spMkLst>
        </pc:spChg>
        <pc:spChg chg="add mod">
          <ac:chgData name="Asuja Maiju" userId="846e1624-95b7-47c5-9eae-38f1453214a4" providerId="ADAL" clId="{04D749A9-5A76-4EF8-AF07-073918BCD162}" dt="2023-09-01T08:01:15.026" v="523" actId="1076"/>
          <ac:spMkLst>
            <pc:docMk/>
            <pc:sldMk cId="751238872" sldId="345"/>
            <ac:spMk id="16" creationId="{BC60227D-FCCA-5A1A-BA3F-F5866B5F75F4}"/>
          </ac:spMkLst>
        </pc:spChg>
        <pc:picChg chg="del">
          <ac:chgData name="Asuja Maiju" userId="846e1624-95b7-47c5-9eae-38f1453214a4" providerId="ADAL" clId="{04D749A9-5A76-4EF8-AF07-073918BCD162}" dt="2023-09-01T07:59:07.917" v="478" actId="478"/>
          <ac:picMkLst>
            <pc:docMk/>
            <pc:sldMk cId="751238872" sldId="345"/>
            <ac:picMk id="10" creationId="{256D9087-03CB-BDBC-93A1-6F35EAA8212F}"/>
          </ac:picMkLst>
        </pc:picChg>
      </pc:sldChg>
      <pc:sldMasterChg chg="delSldLayout">
        <pc:chgData name="Asuja Maiju" userId="846e1624-95b7-47c5-9eae-38f1453214a4" providerId="ADAL" clId="{04D749A9-5A76-4EF8-AF07-073918BCD162}" dt="2023-09-01T07:58:46.172" v="463" actId="47"/>
        <pc:sldMasterMkLst>
          <pc:docMk/>
          <pc:sldMasterMk cId="1906971917" sldId="2147483648"/>
        </pc:sldMasterMkLst>
        <pc:sldLayoutChg chg="del">
          <pc:chgData name="Asuja Maiju" userId="846e1624-95b7-47c5-9eae-38f1453214a4" providerId="ADAL" clId="{04D749A9-5A76-4EF8-AF07-073918BCD162}" dt="2023-09-01T07:58:46.172" v="463" actId="47"/>
          <pc:sldLayoutMkLst>
            <pc:docMk/>
            <pc:sldMasterMk cId="1906971917" sldId="2147483648"/>
            <pc:sldLayoutMk cId="3769270164" sldId="214748369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B1CFF-C181-4422-8142-21255963117A}" type="datetimeFigureOut">
              <a:rPr lang="fi-FI" smtClean="0"/>
              <a:t>1.9.2023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3218-6A6A-43DE-AA97-40E100D47B8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198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E3218-6A6A-43DE-AA97-40E100D47B8D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969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E3218-6A6A-43DE-AA97-40E100D47B8D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01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E3218-6A6A-43DE-AA97-40E100D47B8D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888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E3218-6A6A-43DE-AA97-40E100D47B8D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092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E3218-6A6A-43DE-AA97-40E100D47B8D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644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E3218-6A6A-43DE-AA97-40E100D47B8D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2585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E3218-6A6A-43DE-AA97-40E100D47B8D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8919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E3218-6A6A-43DE-AA97-40E100D47B8D}" type="slidenum">
              <a:rPr lang="fi-FI" smtClean="0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77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7FF6A0-A7E3-3846-9E28-9559CC91B5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182" y="2845708"/>
            <a:ext cx="5378893" cy="780015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5FD1899-72B0-D446-A7C7-5DF44C79C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182" y="4325206"/>
            <a:ext cx="5378893" cy="678414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87F365-D9BD-164E-96E2-A6CB1550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8A8F7E9-A5DA-2844-B272-FA2D6CF0D0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02" y="813612"/>
            <a:ext cx="3926199" cy="1511255"/>
          </a:xfrm>
          <a:prstGeom prst="rect">
            <a:avLst/>
          </a:prstGeom>
        </p:spPr>
      </p:pic>
      <p:pic>
        <p:nvPicPr>
          <p:cNvPr id="11" name="Picture 10" descr="Kaksi tyttöä EduFuturahuppareissa&#10;">
            <a:extLst>
              <a:ext uri="{FF2B5EF4-FFF2-40B4-BE49-F238E27FC236}">
                <a16:creationId xmlns:a16="http://schemas.microsoft.com/office/drawing/2014/main" id="{4DA040A8-3766-B047-D441-271A9DA327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6866" y="1446326"/>
            <a:ext cx="4618728" cy="41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2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037172-84D4-7D43-BD31-4BF9276D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63808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00244A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8321AB-C861-C341-AEE6-D64125FDD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5624" y="1825625"/>
            <a:ext cx="6848959" cy="4351338"/>
          </a:xfrm>
        </p:spPr>
        <p:txBody>
          <a:bodyPr/>
          <a:lstStyle>
            <a:lvl1pPr algn="ctr">
              <a:lnSpc>
                <a:spcPct val="100000"/>
              </a:lnSpc>
              <a:defRPr b="0" i="0">
                <a:solidFill>
                  <a:srgbClr val="00244A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21E8A3-BBEC-8048-8620-747FD836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44A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pic>
        <p:nvPicPr>
          <p:cNvPr id="4" name="Kuva 9" descr="EduFutura logo">
            <a:extLst>
              <a:ext uri="{FF2B5EF4-FFF2-40B4-BE49-F238E27FC236}">
                <a16:creationId xmlns:a16="http://schemas.microsoft.com/office/drawing/2014/main" id="{9D5AECA3-CAE8-FD6B-389B-0314D5E91D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2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xsisältö, väliotsiko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037172-84D4-7D43-BD31-4BF9276D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63808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8321AB-C861-C341-AEE6-D64125FDD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90800"/>
            <a:ext cx="4854388" cy="358616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4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21E8A3-BBEC-8048-8620-747FD836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013C0753-C373-8844-BCD5-7D36550F2CD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29235" y="2046287"/>
            <a:ext cx="4854388" cy="3651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2000" b="1" i="0">
                <a:solidFill>
                  <a:schemeClr val="bg1"/>
                </a:solidFill>
                <a:latin typeface="Fira Sans Black" panose="020B05030500000200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F2F151D-59ED-1449-BEC7-EEBB7EDA32B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47621" y="2590800"/>
            <a:ext cx="4854387" cy="358616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4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14A86A4F-2CC1-B346-9D76-D4D28F38D77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38656" y="2046287"/>
            <a:ext cx="4854387" cy="3651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2000" b="1" i="0">
                <a:solidFill>
                  <a:schemeClr val="bg1"/>
                </a:solidFill>
                <a:latin typeface="Fira Sans Black" panose="020B05030500000200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Väliotsikko</a:t>
            </a:r>
          </a:p>
        </p:txBody>
      </p:sp>
      <p:pic>
        <p:nvPicPr>
          <p:cNvPr id="11" name="Kuva 9" descr="EduFutura logo">
            <a:extLst>
              <a:ext uri="{FF2B5EF4-FFF2-40B4-BE49-F238E27FC236}">
                <a16:creationId xmlns:a16="http://schemas.microsoft.com/office/drawing/2014/main" id="{71DB2272-AFFD-FFBA-1971-A84959E551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1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, kuv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E6FE490-4815-C047-9DA9-FB4D7416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44A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pic>
        <p:nvPicPr>
          <p:cNvPr id="3" name="Kuva 9" descr="EduFutura logo">
            <a:extLst>
              <a:ext uri="{FF2B5EF4-FFF2-40B4-BE49-F238E27FC236}">
                <a16:creationId xmlns:a16="http://schemas.microsoft.com/office/drawing/2014/main" id="{230B981F-DB60-4B23-1BFA-59C64CD39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5140F22A-C7B9-DCB1-7642-7ABFC2BBA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408" y="515844"/>
            <a:ext cx="11049121" cy="935452"/>
          </a:xfrm>
        </p:spPr>
        <p:txBody>
          <a:bodyPr anchor="t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Sisällön paikkamerkki 5">
            <a:extLst>
              <a:ext uri="{FF2B5EF4-FFF2-40B4-BE49-F238E27FC236}">
                <a16:creationId xmlns:a16="http://schemas.microsoft.com/office/drawing/2014/main" id="{6590E8C1-9F25-000D-C705-F51AD6504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407" y="1663240"/>
            <a:ext cx="11049121" cy="4301331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076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, kuva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E6FE490-4815-C047-9DA9-FB4D7416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pic>
        <p:nvPicPr>
          <p:cNvPr id="2" name="Kuva 9" descr="EduFutura logo">
            <a:extLst>
              <a:ext uri="{FF2B5EF4-FFF2-40B4-BE49-F238E27FC236}">
                <a16:creationId xmlns:a16="http://schemas.microsoft.com/office/drawing/2014/main" id="{68FA3608-55D1-6609-8343-B7783C0A6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7"/>
          </a:xfrm>
          <a:prstGeom prst="rect">
            <a:avLst/>
          </a:prstGeom>
          <a:noFill/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89C06D74-19CB-418E-3B9F-E47E1A0B9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408" y="515844"/>
            <a:ext cx="11049121" cy="93545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isällön paikkamerkki 5">
            <a:extLst>
              <a:ext uri="{FF2B5EF4-FFF2-40B4-BE49-F238E27FC236}">
                <a16:creationId xmlns:a16="http://schemas.microsoft.com/office/drawing/2014/main" id="{AD0305AC-F4E4-A7EA-CF7F-4F1FD2D57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408" y="1663240"/>
            <a:ext cx="11049120" cy="4301331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1600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kuv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D2496-20E1-C843-9C3A-A815E164F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637127"/>
            <a:ext cx="4616825" cy="132556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6605804-6FC3-1D42-AEA2-C87236467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2097248"/>
            <a:ext cx="4616825" cy="380809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5430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0002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E6FE490-4815-C047-9DA9-FB4D7416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44A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47B2649A-9B48-2F44-B9F8-501D042C05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6913" y="637126"/>
            <a:ext cx="4821237" cy="5268213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3" name="Kuva 9" descr="EduFutura logo">
            <a:extLst>
              <a:ext uri="{FF2B5EF4-FFF2-40B4-BE49-F238E27FC236}">
                <a16:creationId xmlns:a16="http://schemas.microsoft.com/office/drawing/2014/main" id="{230B981F-DB60-4B23-1BFA-59C64CD39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7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, kuva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D2496-20E1-C843-9C3A-A815E164F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637127"/>
            <a:ext cx="4616825" cy="1325563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6605804-6FC3-1D42-AEA2-C87236467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2080470"/>
            <a:ext cx="4616825" cy="382487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18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7429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543050" indent="-17145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000250" indent="-17145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E6FE490-4815-C047-9DA9-FB4D7416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47B2649A-9B48-2F44-B9F8-501D042C05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6913" y="637126"/>
            <a:ext cx="4821237" cy="5268213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3" name="Kuva 9" descr="EduFutura logo">
            <a:extLst>
              <a:ext uri="{FF2B5EF4-FFF2-40B4-BE49-F238E27FC236}">
                <a16:creationId xmlns:a16="http://schemas.microsoft.com/office/drawing/2014/main" id="{230B981F-DB60-4B23-1BFA-59C64CD39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4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, kuv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E6FE490-4815-C047-9DA9-FB4D7416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44A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pic>
        <p:nvPicPr>
          <p:cNvPr id="3" name="Kuva 9" descr="EduFutura logo">
            <a:extLst>
              <a:ext uri="{FF2B5EF4-FFF2-40B4-BE49-F238E27FC236}">
                <a16:creationId xmlns:a16="http://schemas.microsoft.com/office/drawing/2014/main" id="{230B981F-DB60-4B23-1BFA-59C64CD39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5140F22A-C7B9-DCB1-7642-7ABFC2BBA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408" y="515844"/>
            <a:ext cx="11049121" cy="935452"/>
          </a:xfrm>
        </p:spPr>
        <p:txBody>
          <a:bodyPr anchor="t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Sisällön paikkamerkki 5">
            <a:extLst>
              <a:ext uri="{FF2B5EF4-FFF2-40B4-BE49-F238E27FC236}">
                <a16:creationId xmlns:a16="http://schemas.microsoft.com/office/drawing/2014/main" id="{6590E8C1-9F25-000D-C705-F51AD6504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408" y="1663240"/>
            <a:ext cx="5314748" cy="4301331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Sisällön paikkamerkki 5">
            <a:extLst>
              <a:ext uri="{FF2B5EF4-FFF2-40B4-BE49-F238E27FC236}">
                <a16:creationId xmlns:a16="http://schemas.microsoft.com/office/drawing/2014/main" id="{26E437E2-E44C-DCE4-9981-31E3E316EF0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20781" y="1663240"/>
            <a:ext cx="5314748" cy="4301331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226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, kuva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E6FE490-4815-C047-9DA9-FB4D7416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pic>
        <p:nvPicPr>
          <p:cNvPr id="2" name="Kuva 9" descr="EduFutura logo">
            <a:extLst>
              <a:ext uri="{FF2B5EF4-FFF2-40B4-BE49-F238E27FC236}">
                <a16:creationId xmlns:a16="http://schemas.microsoft.com/office/drawing/2014/main" id="{68FA3608-55D1-6609-8343-B7783C0A6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7"/>
          </a:xfrm>
          <a:prstGeom prst="rect">
            <a:avLst/>
          </a:prstGeom>
          <a:noFill/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89C06D74-19CB-418E-3B9F-E47E1A0B9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408" y="515844"/>
            <a:ext cx="11049121" cy="93545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isällön paikkamerkki 5">
            <a:extLst>
              <a:ext uri="{FF2B5EF4-FFF2-40B4-BE49-F238E27FC236}">
                <a16:creationId xmlns:a16="http://schemas.microsoft.com/office/drawing/2014/main" id="{AD0305AC-F4E4-A7EA-CF7F-4F1FD2D57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408" y="1663240"/>
            <a:ext cx="5314748" cy="4301331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5">
            <a:extLst>
              <a:ext uri="{FF2B5EF4-FFF2-40B4-BE49-F238E27FC236}">
                <a16:creationId xmlns:a16="http://schemas.microsoft.com/office/drawing/2014/main" id="{9B7629D2-8902-F067-E8DD-6C962AB7E32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20781" y="1663240"/>
            <a:ext cx="5314748" cy="4301331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2915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E0F0D2-FC25-6C48-9378-4E09D8B68C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47262"/>
            <a:ext cx="10515600" cy="1990617"/>
          </a:xfrm>
        </p:spPr>
        <p:txBody>
          <a:bodyPr anchor="ctr"/>
          <a:lstStyle>
            <a:lvl1pPr algn="ctr">
              <a:defRPr i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Tämä on dia nostoja varten.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DD36F62-0A30-F342-B9A1-158C8C1A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pic>
        <p:nvPicPr>
          <p:cNvPr id="7" name="Kuva 9" descr="EduFutura logo">
            <a:extLst>
              <a:ext uri="{FF2B5EF4-FFF2-40B4-BE49-F238E27FC236}">
                <a16:creationId xmlns:a16="http://schemas.microsoft.com/office/drawing/2014/main" id="{C2EF91A7-1838-C153-9924-A2CD97242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E0F0D2-FC25-6C48-9378-4E09D8B68C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03174"/>
            <a:ext cx="10515600" cy="1368254"/>
          </a:xfrm>
        </p:spPr>
        <p:txBody>
          <a:bodyPr anchor="ctr">
            <a:normAutofit/>
          </a:bodyPr>
          <a:lstStyle>
            <a:lvl1pPr algn="ctr">
              <a:defRPr sz="6600" i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 dia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DD36F62-0A30-F342-B9A1-158C8C1A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pic>
        <p:nvPicPr>
          <p:cNvPr id="7" name="Kuva 9" descr="EduFutura logo">
            <a:extLst>
              <a:ext uri="{FF2B5EF4-FFF2-40B4-BE49-F238E27FC236}">
                <a16:creationId xmlns:a16="http://schemas.microsoft.com/office/drawing/2014/main" id="{CCCFF21D-3212-2F59-8A2B-133B19E48C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7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, kuv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854D1538-CBE1-4B4C-B4A8-63C6CA33D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401" y="-81848"/>
            <a:ext cx="5562600" cy="702169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DFEFFBA-6088-0C4A-86CB-3FB236CB8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6718"/>
          <a:stretch/>
        </p:blipFill>
        <p:spPr>
          <a:xfrm>
            <a:off x="-102482" y="-81848"/>
            <a:ext cx="7842142" cy="702169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B3386AC-91E1-734E-8CB0-04F3678CA2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766" y="676071"/>
            <a:ext cx="5021263" cy="2127142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09A7D2-B2FF-6A48-8E04-38498064F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171" y="2975248"/>
            <a:ext cx="5021263" cy="28040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94F0A6-6168-5F4D-8910-10803D4A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pic>
        <p:nvPicPr>
          <p:cNvPr id="6" name="Kuva 9" descr="EduFutura logo">
            <a:extLst>
              <a:ext uri="{FF2B5EF4-FFF2-40B4-BE49-F238E27FC236}">
                <a16:creationId xmlns:a16="http://schemas.microsoft.com/office/drawing/2014/main" id="{745AE186-9EA7-7309-BC87-7FC210F763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5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hjä">
    <p:bg>
      <p:bgPr>
        <a:solidFill>
          <a:srgbClr val="0024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54BE7E1-5088-4B4D-A8C3-354A7E68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4229A765-B31E-5A49-9720-AFB0672AB9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977" y="3130793"/>
            <a:ext cx="3022775" cy="269281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Tekstin paikkamerkki 12">
            <a:extLst>
              <a:ext uri="{FF2B5EF4-FFF2-40B4-BE49-F238E27FC236}">
                <a16:creationId xmlns:a16="http://schemas.microsoft.com/office/drawing/2014/main" id="{5AB801DE-99D4-1146-BB44-9BB2E57E6A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8116" y="3130793"/>
            <a:ext cx="3022775" cy="269281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FC9922E6-0595-6F42-BC87-693FECA307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79255" y="3130793"/>
            <a:ext cx="3022775" cy="269281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63141472-DBAB-3640-AF03-FE45902E75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76977" y="2274511"/>
            <a:ext cx="3022775" cy="593065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23" name="Tekstin paikkamerkki 12">
            <a:extLst>
              <a:ext uri="{FF2B5EF4-FFF2-40B4-BE49-F238E27FC236}">
                <a16:creationId xmlns:a16="http://schemas.microsoft.com/office/drawing/2014/main" id="{C6B99C16-3619-174C-8436-BE9FF07438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8116" y="2274511"/>
            <a:ext cx="3022775" cy="593065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24" name="Tekstin paikkamerkki 12">
            <a:extLst>
              <a:ext uri="{FF2B5EF4-FFF2-40B4-BE49-F238E27FC236}">
                <a16:creationId xmlns:a16="http://schemas.microsoft.com/office/drawing/2014/main" id="{DEEC5F5F-2191-DD4D-A647-714A291C22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79255" y="2274511"/>
            <a:ext cx="3022775" cy="593065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pic>
        <p:nvPicPr>
          <p:cNvPr id="5" name="Kuva 9" descr="EduFutura logo">
            <a:extLst>
              <a:ext uri="{FF2B5EF4-FFF2-40B4-BE49-F238E27FC236}">
                <a16:creationId xmlns:a16="http://schemas.microsoft.com/office/drawing/2014/main" id="{4C5CE665-B6CF-83B3-644A-026808DD0D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110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">
    <p:bg>
      <p:bgPr>
        <a:solidFill>
          <a:srgbClr val="0024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54BE7E1-5088-4B4D-A8C3-354A7E68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pic>
        <p:nvPicPr>
          <p:cNvPr id="4" name="Kuva 9" descr="EduFutura logo">
            <a:extLst>
              <a:ext uri="{FF2B5EF4-FFF2-40B4-BE49-F238E27FC236}">
                <a16:creationId xmlns:a16="http://schemas.microsoft.com/office/drawing/2014/main" id="{09060C4D-2D1A-F9EF-2EF5-57CD335AE0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50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bg>
      <p:bgPr>
        <a:solidFill>
          <a:srgbClr val="D9D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54BE7E1-5088-4B4D-A8C3-354A7E68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44A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pic>
        <p:nvPicPr>
          <p:cNvPr id="5" name="Kuva 9" descr="EduFutura logo">
            <a:extLst>
              <a:ext uri="{FF2B5EF4-FFF2-40B4-BE49-F238E27FC236}">
                <a16:creationId xmlns:a16="http://schemas.microsoft.com/office/drawing/2014/main" id="{A659F04A-31E1-0A3D-46FA-347CE0ED9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1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54BE7E1-5088-4B4D-A8C3-354A7E68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44A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493BA07-37C0-3043-BCEE-AB321C515A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0545" y="365125"/>
            <a:ext cx="916255" cy="813523"/>
          </a:xfrm>
          <a:prstGeom prst="rect">
            <a:avLst/>
          </a:prstGeom>
        </p:spPr>
      </p:pic>
      <p:pic>
        <p:nvPicPr>
          <p:cNvPr id="5" name="Kuva 9" descr="EduFutura logo">
            <a:extLst>
              <a:ext uri="{FF2B5EF4-FFF2-40B4-BE49-F238E27FC236}">
                <a16:creationId xmlns:a16="http://schemas.microsoft.com/office/drawing/2014/main" id="{00CFB895-23EE-88FC-7883-FA163EA65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hjä">
    <p:bg>
      <p:bgPr>
        <a:solidFill>
          <a:srgbClr val="FDA5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54BE7E1-5088-4B4D-A8C3-354A7E68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44A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pic>
        <p:nvPicPr>
          <p:cNvPr id="5" name="Kuva 9" descr="EduFutura logo">
            <a:extLst>
              <a:ext uri="{FF2B5EF4-FFF2-40B4-BE49-F238E27FC236}">
                <a16:creationId xmlns:a16="http://schemas.microsoft.com/office/drawing/2014/main" id="{99D2CB30-F166-0101-6133-F628A83CC4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6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hjä">
    <p:bg>
      <p:bgPr>
        <a:solidFill>
          <a:srgbClr val="86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54BE7E1-5088-4B4D-A8C3-354A7E68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44A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pic>
        <p:nvPicPr>
          <p:cNvPr id="5" name="Kuva 9" descr="EduFutura logo">
            <a:extLst>
              <a:ext uri="{FF2B5EF4-FFF2-40B4-BE49-F238E27FC236}">
                <a16:creationId xmlns:a16="http://schemas.microsoft.com/office/drawing/2014/main" id="{14B36E0B-8245-463C-EF2F-57781D79C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hjä">
    <p:bg>
      <p:bgPr>
        <a:solidFill>
          <a:srgbClr val="ABA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54BE7E1-5088-4B4D-A8C3-354A7E68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44A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pic>
        <p:nvPicPr>
          <p:cNvPr id="5" name="Kuva 9" descr="EduFutura logo">
            <a:extLst>
              <a:ext uri="{FF2B5EF4-FFF2-40B4-BE49-F238E27FC236}">
                <a16:creationId xmlns:a16="http://schemas.microsoft.com/office/drawing/2014/main" id="{8B476687-4C49-8C28-75FF-634529E5C8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8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, kuv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F7E128B1-F6F5-4E38-831B-BD5FE263D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3297" y="0"/>
            <a:ext cx="6198703" cy="693984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DFEFFBA-6088-0C4A-86CB-3FB236CB8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483" y="-81848"/>
            <a:ext cx="7270145" cy="702169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B3386AC-91E1-734E-8CB0-04F3678CA2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858" y="666776"/>
            <a:ext cx="5021263" cy="2127142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09A7D2-B2FF-6A48-8E04-38498064F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798" y="2946317"/>
            <a:ext cx="5021263" cy="28040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94F0A6-6168-5F4D-8910-10803D4A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pic>
        <p:nvPicPr>
          <p:cNvPr id="5" name="Kuva 9" descr="EduFutura logo">
            <a:extLst>
              <a:ext uri="{FF2B5EF4-FFF2-40B4-BE49-F238E27FC236}">
                <a16:creationId xmlns:a16="http://schemas.microsoft.com/office/drawing/2014/main" id="{8141AFE0-8126-3228-C7B9-F15EF23DEB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6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, kuv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59B706B-1159-4E9D-8B00-3061C4696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6"/>
          <a:stretch/>
        </p:blipFill>
        <p:spPr>
          <a:xfrm>
            <a:off x="6619461" y="-238540"/>
            <a:ext cx="5572539" cy="709654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DFEFFBA-6088-0C4A-86CB-3FB236CB8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4" b="2744"/>
          <a:stretch/>
        </p:blipFill>
        <p:spPr>
          <a:xfrm>
            <a:off x="0" y="-163696"/>
            <a:ext cx="7842142" cy="702169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94F0A6-6168-5F4D-8910-10803D4A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pic>
        <p:nvPicPr>
          <p:cNvPr id="5" name="Kuva 9" descr="EduFutura logo">
            <a:extLst>
              <a:ext uri="{FF2B5EF4-FFF2-40B4-BE49-F238E27FC236}">
                <a16:creationId xmlns:a16="http://schemas.microsoft.com/office/drawing/2014/main" id="{163389E8-40FA-A81F-6216-008DEA963C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AECEC064-7EFB-5816-1EDD-FDC13971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858" y="666776"/>
            <a:ext cx="5021263" cy="2127142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8026A0E-E6DD-F6C3-CCEB-A59487DE5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798" y="2946317"/>
            <a:ext cx="5021263" cy="28040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675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kuv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24DF2CB-7E5F-4FAD-B53D-B6EE3F9EA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8816" y="-81848"/>
            <a:ext cx="5653184" cy="702169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DFEFFBA-6088-0C4A-86CB-3FB236CB8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093" y="-81848"/>
            <a:ext cx="7842142" cy="702169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94F0A6-6168-5F4D-8910-10803D4A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pic>
        <p:nvPicPr>
          <p:cNvPr id="5" name="Kuva 9" descr="EduFutura logo">
            <a:extLst>
              <a:ext uri="{FF2B5EF4-FFF2-40B4-BE49-F238E27FC236}">
                <a16:creationId xmlns:a16="http://schemas.microsoft.com/office/drawing/2014/main" id="{23DFB60B-3729-8217-7453-2671A30753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32057C7F-96A7-ECD3-CCF7-DFFA19DA5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858" y="666776"/>
            <a:ext cx="5021263" cy="2127142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9E98DEEA-16FC-8320-0E00-0E9BA22FD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798" y="2946317"/>
            <a:ext cx="5021263" cy="28040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8975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D5E45B40-CD26-420E-8D1F-BF59F2639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735" y="746799"/>
            <a:ext cx="5939236" cy="5112732"/>
          </a:xfrm>
          <a:prstGeom prst="rect">
            <a:avLst/>
          </a:prstGeom>
        </p:spPr>
      </p:pic>
      <p:pic>
        <p:nvPicPr>
          <p:cNvPr id="8" name="Kuva 20">
            <a:extLst>
              <a:ext uri="{FF2B5EF4-FFF2-40B4-BE49-F238E27FC236}">
                <a16:creationId xmlns:a16="http://schemas.microsoft.com/office/drawing/2014/main" id="{C5F342A5-D8A9-2015-3449-B07BE4C64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36104" y="0"/>
            <a:ext cx="12828104" cy="693304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4B41F19-2A6F-274D-9B51-8590A1B87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61" y="541294"/>
            <a:ext cx="5591239" cy="144689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B7C822-CDA7-2648-8015-8DDE5D9DCB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2561" y="2176199"/>
            <a:ext cx="5591239" cy="3910841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9" descr="EduFutura logo">
            <a:extLst>
              <a:ext uri="{FF2B5EF4-FFF2-40B4-BE49-F238E27FC236}">
                <a16:creationId xmlns:a16="http://schemas.microsoft.com/office/drawing/2014/main" id="{CF8F2F61-DE55-577F-388E-6ACA13758A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7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9BF36511-2654-F22C-3E0B-7C8813D7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4171" y="634211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35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,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DA7DA86-DD6E-4AE3-B8B7-B1BC32F6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081131"/>
            <a:ext cx="5787955" cy="4770782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354F8C93-6921-DC4A-AA01-67CD2C3E8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36104" y="-75044"/>
            <a:ext cx="12828104" cy="6933044"/>
          </a:xfrm>
          <a:prstGeom prst="rect">
            <a:avLst/>
          </a:prstGeom>
        </p:spPr>
      </p:pic>
      <p:pic>
        <p:nvPicPr>
          <p:cNvPr id="6" name="Kuva 9" descr="EduFutura logo">
            <a:extLst>
              <a:ext uri="{FF2B5EF4-FFF2-40B4-BE49-F238E27FC236}">
                <a16:creationId xmlns:a16="http://schemas.microsoft.com/office/drawing/2014/main" id="{1D189762-D484-0E9E-9A52-CF3E2D6D34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E7EA6402-3D1A-1C54-1E05-B610BF94F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4172" y="541294"/>
            <a:ext cx="5574461" cy="144689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39D6F891-456A-A058-B084-EDDEE58F55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4172" y="2176199"/>
            <a:ext cx="5574461" cy="3910841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1608CC44-74A1-0C0C-F4D4-B953B02F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18" y="6342118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52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,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2DA9AC-4426-4DE7-A8E7-B3545F0BB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7983" y="860770"/>
            <a:ext cx="6510130" cy="5136460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354F8C93-6921-DC4A-AA01-67CD2C3E8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36104" y="0"/>
            <a:ext cx="12828104" cy="693304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CCC4DF-668E-D043-8A78-79084FAE5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4172" y="6341465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pic>
        <p:nvPicPr>
          <p:cNvPr id="6" name="Kuva 9" descr="EduFutura logo">
            <a:extLst>
              <a:ext uri="{FF2B5EF4-FFF2-40B4-BE49-F238E27FC236}">
                <a16:creationId xmlns:a16="http://schemas.microsoft.com/office/drawing/2014/main" id="{012E3B54-01C3-FDF7-C46C-3F14044F9B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7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8331D07-455D-DF0D-B4B8-5606FEDFD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61" y="541294"/>
            <a:ext cx="5608017" cy="144689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96DA8E36-58DC-4B0A-CF1A-509449DBBB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2561" y="2176199"/>
            <a:ext cx="5608017" cy="3910841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7872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,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8B6CEC72-B596-4E26-A1B3-792339407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5786" y="634432"/>
            <a:ext cx="5284305" cy="5192280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354F8C93-6921-DC4A-AA01-67CD2C3E8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36104" y="6189"/>
            <a:ext cx="12828104" cy="6933044"/>
          </a:xfrm>
          <a:prstGeom prst="rect">
            <a:avLst/>
          </a:prstGeom>
        </p:spPr>
      </p:pic>
      <p:pic>
        <p:nvPicPr>
          <p:cNvPr id="6" name="Kuva 9" descr="EduFutura logo">
            <a:extLst>
              <a:ext uri="{FF2B5EF4-FFF2-40B4-BE49-F238E27FC236}">
                <a16:creationId xmlns:a16="http://schemas.microsoft.com/office/drawing/2014/main" id="{56161CD8-3816-FF65-B7F0-41E90ED982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7EFE20A6-FD4F-5FB2-BA4B-A1FE577E5D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7" y="541294"/>
            <a:ext cx="5574461" cy="144689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0A56B57B-FD9E-0378-FC11-BC2E757C72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7" y="2176199"/>
            <a:ext cx="5574461" cy="3910841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AD505448-8DBD-DD53-D074-B41F987C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4171" y="6342118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83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90C23B2-E5DD-724E-AAF2-59D05F60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365125"/>
            <a:ext cx="10515600" cy="102744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4A87B23-1318-184C-8CCB-22FD8E124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925" y="1532010"/>
            <a:ext cx="5377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E8B4BE-879A-EC42-8DFE-3E5227E45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64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Fira Sans" panose="020B0503050000020004" pitchFamily="34" charset="0"/>
              </a:defRPr>
            </a:lvl1pPr>
          </a:lstStyle>
          <a:p>
            <a:fld id="{E35CF732-ACE9-EA43-8D7C-48FD94812BF5}" type="datetimeFigureOut">
              <a:rPr lang="fi-FI" smtClean="0"/>
              <a:pPr/>
              <a:t>1.9.2023</a:t>
            </a:fld>
            <a:endParaRPr lang="fi-FI" dirty="0"/>
          </a:p>
        </p:txBody>
      </p:sp>
      <p:pic>
        <p:nvPicPr>
          <p:cNvPr id="6" name="Kuva 9" descr="EduFutura logo">
            <a:extLst>
              <a:ext uri="{FF2B5EF4-FFF2-40B4-BE49-F238E27FC236}">
                <a16:creationId xmlns:a16="http://schemas.microsoft.com/office/drawing/2014/main" id="{6682E229-5E35-76FD-5E97-994FBC220823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7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84" r:id="rId4"/>
    <p:sldLayoutId id="2147483651" r:id="rId5"/>
    <p:sldLayoutId id="2147483650" r:id="rId6"/>
    <p:sldLayoutId id="2147483669" r:id="rId7"/>
    <p:sldLayoutId id="2147483683" r:id="rId8"/>
    <p:sldLayoutId id="2147483685" r:id="rId9"/>
    <p:sldLayoutId id="2147483652" r:id="rId10"/>
    <p:sldLayoutId id="2147483662" r:id="rId11"/>
    <p:sldLayoutId id="2147483689" r:id="rId12"/>
    <p:sldLayoutId id="2147483690" r:id="rId13"/>
    <p:sldLayoutId id="2147483653" r:id="rId14"/>
    <p:sldLayoutId id="2147483686" r:id="rId15"/>
    <p:sldLayoutId id="2147483687" r:id="rId16"/>
    <p:sldLayoutId id="2147483688" r:id="rId17"/>
    <p:sldLayoutId id="2147483654" r:id="rId18"/>
    <p:sldLayoutId id="2147483666" r:id="rId19"/>
    <p:sldLayoutId id="2147483661" r:id="rId20"/>
    <p:sldLayoutId id="2147483656" r:id="rId21"/>
    <p:sldLayoutId id="2147483657" r:id="rId22"/>
    <p:sldLayoutId id="2147483682" r:id="rId23"/>
    <p:sldLayoutId id="2147483658" r:id="rId24"/>
    <p:sldLayoutId id="2147483659" r:id="rId25"/>
    <p:sldLayoutId id="2147483660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Fira Sans" panose="020B0603050000020004" pitchFamily="34" charset="0"/>
          <a:ea typeface="Fira Sans" panose="020B06030500000200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0" i="0" kern="1200">
          <a:solidFill>
            <a:schemeClr val="tx1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C0378CF8-447A-44F2-E7E3-D3F2C98E7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427" y="461934"/>
            <a:ext cx="3609145" cy="360914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1AD2CF03-07B5-BFD4-C68C-777D5CE1C019}"/>
              </a:ext>
            </a:extLst>
          </p:cNvPr>
          <p:cNvSpPr txBox="1">
            <a:spLocks/>
          </p:cNvSpPr>
          <p:nvPr/>
        </p:nvSpPr>
        <p:spPr>
          <a:xfrm>
            <a:off x="1523999" y="4264410"/>
            <a:ext cx="9144000" cy="78001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Fira Sans" panose="020B0603050000020004" pitchFamily="34" charset="0"/>
                <a:ea typeface="Fira Sans" panose="020B0603050000020004" pitchFamily="34" charset="0"/>
                <a:cs typeface="+mj-cs"/>
              </a:defRPr>
            </a:lvl1pPr>
          </a:lstStyle>
          <a:p>
            <a:r>
              <a:rPr lang="fi-FI" sz="4800" dirty="0"/>
              <a:t>SHARING THE KNOWLEDGE</a:t>
            </a:r>
          </a:p>
        </p:txBody>
      </p:sp>
      <p:pic>
        <p:nvPicPr>
          <p:cNvPr id="7" name="Kuva 5">
            <a:extLst>
              <a:ext uri="{FF2B5EF4-FFF2-40B4-BE49-F238E27FC236}">
                <a16:creationId xmlns:a16="http://schemas.microsoft.com/office/drawing/2014/main" id="{4FA328BF-01CD-4CF5-10C9-E656CDE2A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584" y="5704367"/>
            <a:ext cx="2528331" cy="632350"/>
          </a:xfrm>
          <a:prstGeom prst="rect">
            <a:avLst/>
          </a:prstGeom>
        </p:spPr>
      </p:pic>
      <p:pic>
        <p:nvPicPr>
          <p:cNvPr id="9" name="Kuva 6">
            <a:extLst>
              <a:ext uri="{FF2B5EF4-FFF2-40B4-BE49-F238E27FC236}">
                <a16:creationId xmlns:a16="http://schemas.microsoft.com/office/drawing/2014/main" id="{67A8828B-F098-32EF-635B-2F4E8F234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96" y="5507045"/>
            <a:ext cx="1901433" cy="950717"/>
          </a:xfrm>
          <a:prstGeom prst="rect">
            <a:avLst/>
          </a:prstGeom>
        </p:spPr>
      </p:pic>
      <p:pic>
        <p:nvPicPr>
          <p:cNvPr id="10" name="Kuva 7">
            <a:extLst>
              <a:ext uri="{FF2B5EF4-FFF2-40B4-BE49-F238E27FC236}">
                <a16:creationId xmlns:a16="http://schemas.microsoft.com/office/drawing/2014/main" id="{C9F46F4F-22AC-163D-B5F2-16C8F1DB3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2703" y="5196573"/>
            <a:ext cx="1620694" cy="10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iruutu 12">
            <a:extLst>
              <a:ext uri="{FF2B5EF4-FFF2-40B4-BE49-F238E27FC236}">
                <a16:creationId xmlns:a16="http://schemas.microsoft.com/office/drawing/2014/main" id="{9EB428C7-7541-46CF-8709-654EE296AB91}"/>
              </a:ext>
            </a:extLst>
          </p:cNvPr>
          <p:cNvSpPr txBox="1"/>
          <p:nvPr/>
        </p:nvSpPr>
        <p:spPr>
          <a:xfrm>
            <a:off x="2416199" y="2586561"/>
            <a:ext cx="63936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ira Sans" panose="020B0503050000020004" pitchFamily="34" charset="0"/>
              </a:rPr>
              <a:t>Students can take courses and modules that fit their personal study plan from the other </a:t>
            </a:r>
            <a:r>
              <a:rPr lang="en-GB" sz="2400" dirty="0" err="1">
                <a:solidFill>
                  <a:schemeClr val="bg1"/>
                </a:solidFill>
                <a:latin typeface="Fira Sans" panose="020B0503050000020004" pitchFamily="34" charset="0"/>
              </a:rPr>
              <a:t>EduFutura</a:t>
            </a:r>
            <a:r>
              <a:rPr lang="en-GB" sz="2400" dirty="0">
                <a:solidFill>
                  <a:schemeClr val="bg1"/>
                </a:solidFill>
                <a:latin typeface="Fira Sans" panose="020B0503050000020004" pitchFamily="34" charset="0"/>
              </a:rPr>
              <a:t> institutions. </a:t>
            </a:r>
            <a:endParaRPr lang="fi-FI" sz="24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28" name="Otsikko 1">
            <a:extLst>
              <a:ext uri="{FF2B5EF4-FFF2-40B4-BE49-F238E27FC236}">
                <a16:creationId xmlns:a16="http://schemas.microsoft.com/office/drawing/2014/main" id="{659EEF69-34D4-4854-3A17-316125C45F88}"/>
              </a:ext>
            </a:extLst>
          </p:cNvPr>
          <p:cNvSpPr txBox="1">
            <a:spLocks/>
          </p:cNvSpPr>
          <p:nvPr/>
        </p:nvSpPr>
        <p:spPr>
          <a:xfrm>
            <a:off x="824758" y="793808"/>
            <a:ext cx="9576542" cy="15125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Fira Sans Black" panose="020B05030500000200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Fira Sans Black" panose="020B0A03050000020004" pitchFamily="34" charset="0"/>
              </a:rPr>
              <a:t>There</a:t>
            </a:r>
            <a:r>
              <a:rPr lang="en-GB" sz="4000" dirty="0">
                <a:latin typeface="Fira Sans Black" panose="020B0A03050000020004" pitchFamily="34" charset="0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Fira Sans Black" panose="020B0A03050000020004" pitchFamily="34" charset="0"/>
              </a:rPr>
              <a:t>are over 200 courses available at the </a:t>
            </a:r>
            <a:r>
              <a:rPr lang="en-GB" sz="4000" dirty="0" err="1">
                <a:solidFill>
                  <a:schemeClr val="bg1"/>
                </a:solidFill>
                <a:latin typeface="Fira Sans Black" panose="020B0A03050000020004" pitchFamily="34" charset="0"/>
              </a:rPr>
              <a:t>EduFutura</a:t>
            </a:r>
            <a:r>
              <a:rPr lang="en-GB" sz="4000" dirty="0">
                <a:solidFill>
                  <a:schemeClr val="bg1"/>
                </a:solidFill>
                <a:latin typeface="Fira Sans Black" panose="020B0A03050000020004" pitchFamily="34" charset="0"/>
              </a:rPr>
              <a:t> online course catalogue</a:t>
            </a:r>
            <a:endParaRPr lang="fi-FI" sz="4000" dirty="0">
              <a:solidFill>
                <a:schemeClr val="bg1"/>
              </a:solidFill>
              <a:latin typeface="Fira Sans Black" panose="020B0A03050000020004" pitchFamily="34" charset="0"/>
            </a:endParaRPr>
          </a:p>
        </p:txBody>
      </p:sp>
      <p:sp>
        <p:nvSpPr>
          <p:cNvPr id="4" name="Nuoli: Oikea 5">
            <a:extLst>
              <a:ext uri="{FF2B5EF4-FFF2-40B4-BE49-F238E27FC236}">
                <a16:creationId xmlns:a16="http://schemas.microsoft.com/office/drawing/2014/main" id="{54F8B803-0D8A-FA7D-1FD9-E5EC7D5D55CB}"/>
              </a:ext>
            </a:extLst>
          </p:cNvPr>
          <p:cNvSpPr/>
          <p:nvPr/>
        </p:nvSpPr>
        <p:spPr>
          <a:xfrm>
            <a:off x="1212719" y="2586561"/>
            <a:ext cx="927228" cy="603547"/>
          </a:xfrm>
          <a:prstGeom prst="rightArrow">
            <a:avLst/>
          </a:prstGeom>
          <a:solidFill>
            <a:srgbClr val="FDA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ED600"/>
              </a:solidFill>
            </a:endParaRPr>
          </a:p>
        </p:txBody>
      </p:sp>
      <p:sp>
        <p:nvSpPr>
          <p:cNvPr id="6" name="Nuoli: Oikea 5">
            <a:extLst>
              <a:ext uri="{FF2B5EF4-FFF2-40B4-BE49-F238E27FC236}">
                <a16:creationId xmlns:a16="http://schemas.microsoft.com/office/drawing/2014/main" id="{E08F1404-5BB2-DD9B-FD4F-50B425A7A446}"/>
              </a:ext>
            </a:extLst>
          </p:cNvPr>
          <p:cNvSpPr/>
          <p:nvPr/>
        </p:nvSpPr>
        <p:spPr>
          <a:xfrm>
            <a:off x="1212719" y="3928850"/>
            <a:ext cx="927228" cy="603547"/>
          </a:xfrm>
          <a:prstGeom prst="rightArrow">
            <a:avLst/>
          </a:prstGeom>
          <a:solidFill>
            <a:srgbClr val="FDA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ED600"/>
              </a:solidFill>
            </a:endParaRPr>
          </a:p>
        </p:txBody>
      </p:sp>
      <p:sp>
        <p:nvSpPr>
          <p:cNvPr id="3" name="Tekstiruutu 12">
            <a:extLst>
              <a:ext uri="{FF2B5EF4-FFF2-40B4-BE49-F238E27FC236}">
                <a16:creationId xmlns:a16="http://schemas.microsoft.com/office/drawing/2014/main" id="{CE7624C4-BCCE-6FAD-DCA3-3AFD57116CED}"/>
              </a:ext>
            </a:extLst>
          </p:cNvPr>
          <p:cNvSpPr txBox="1"/>
          <p:nvPr/>
        </p:nvSpPr>
        <p:spPr>
          <a:xfrm>
            <a:off x="2416198" y="3928850"/>
            <a:ext cx="6393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ira Sans" panose="020B0503050000020004" pitchFamily="34" charset="0"/>
              </a:rPr>
              <a:t>The studies will be recognised as a part of degree in students home institution.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A9B92-1AFC-D95D-4531-C15CDF025601}"/>
              </a:ext>
            </a:extLst>
          </p:cNvPr>
          <p:cNvSpPr txBox="1"/>
          <p:nvPr/>
        </p:nvSpPr>
        <p:spPr>
          <a:xfrm>
            <a:off x="2416198" y="498080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ira Sans" panose="020B0503050000020004" pitchFamily="34" charset="0"/>
              </a:rPr>
              <a:t>Taking courses from the other </a:t>
            </a:r>
            <a:r>
              <a:rPr lang="en-GB" sz="2400" dirty="0" err="1">
                <a:solidFill>
                  <a:schemeClr val="bg1"/>
                </a:solidFill>
                <a:latin typeface="Fira Sans" panose="020B0503050000020004" pitchFamily="34" charset="0"/>
              </a:rPr>
              <a:t>EduFutura</a:t>
            </a:r>
            <a:br>
              <a:rPr lang="en-GB" sz="2400" dirty="0">
                <a:solidFill>
                  <a:schemeClr val="bg1"/>
                </a:solidFill>
                <a:latin typeface="Fira Sans" panose="020B05030500000200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Fira Sans" panose="020B0503050000020004" pitchFamily="34" charset="0"/>
              </a:rPr>
              <a:t>institutions is free of charge.</a:t>
            </a:r>
            <a:endParaRPr lang="fi-FI" sz="24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9" name="Nuoli: Oikea 5">
            <a:extLst>
              <a:ext uri="{FF2B5EF4-FFF2-40B4-BE49-F238E27FC236}">
                <a16:creationId xmlns:a16="http://schemas.microsoft.com/office/drawing/2014/main" id="{10DBCBA5-3466-42BF-4AE4-556917BF2061}"/>
              </a:ext>
            </a:extLst>
          </p:cNvPr>
          <p:cNvSpPr/>
          <p:nvPr/>
        </p:nvSpPr>
        <p:spPr>
          <a:xfrm>
            <a:off x="1212719" y="4969365"/>
            <a:ext cx="927228" cy="603547"/>
          </a:xfrm>
          <a:prstGeom prst="rightArrow">
            <a:avLst/>
          </a:prstGeom>
          <a:solidFill>
            <a:srgbClr val="FDA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ED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2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: Pyöristetyt kulmat 6">
            <a:extLst>
              <a:ext uri="{FF2B5EF4-FFF2-40B4-BE49-F238E27FC236}">
                <a16:creationId xmlns:a16="http://schemas.microsoft.com/office/drawing/2014/main" id="{FC0CEB26-D254-A78A-2285-769872D7EB2C}"/>
              </a:ext>
            </a:extLst>
          </p:cNvPr>
          <p:cNvSpPr/>
          <p:nvPr/>
        </p:nvSpPr>
        <p:spPr>
          <a:xfrm>
            <a:off x="903282" y="4702082"/>
            <a:ext cx="8560758" cy="1676653"/>
          </a:xfrm>
          <a:prstGeom prst="roundRect">
            <a:avLst/>
          </a:prstGeom>
          <a:solidFill>
            <a:srgbClr val="ABA0CF"/>
          </a:solidFill>
          <a:ln>
            <a:solidFill>
              <a:srgbClr val="ABA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DA586"/>
              </a:solidFill>
            </a:endParaRPr>
          </a:p>
        </p:txBody>
      </p:sp>
      <p:sp>
        <p:nvSpPr>
          <p:cNvPr id="3" name="Suorakulmio: Pyöristetyt kulmat 6">
            <a:extLst>
              <a:ext uri="{FF2B5EF4-FFF2-40B4-BE49-F238E27FC236}">
                <a16:creationId xmlns:a16="http://schemas.microsoft.com/office/drawing/2014/main" id="{F252C8AF-5FBA-3E51-A68D-BE26AE1A81F8}"/>
              </a:ext>
            </a:extLst>
          </p:cNvPr>
          <p:cNvSpPr/>
          <p:nvPr/>
        </p:nvSpPr>
        <p:spPr>
          <a:xfrm>
            <a:off x="1935480" y="1948124"/>
            <a:ext cx="8818600" cy="2461408"/>
          </a:xfrm>
          <a:prstGeom prst="roundRect">
            <a:avLst/>
          </a:prstGeom>
          <a:solidFill>
            <a:srgbClr val="ABA0CF"/>
          </a:solidFill>
          <a:ln>
            <a:solidFill>
              <a:srgbClr val="ABA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DA586"/>
              </a:solidFill>
            </a:endParaRPr>
          </a:p>
        </p:txBody>
      </p:sp>
      <p:sp>
        <p:nvSpPr>
          <p:cNvPr id="11" name="Suorakulmio: Pyöristetyt kulmat 6">
            <a:extLst>
              <a:ext uri="{FF2B5EF4-FFF2-40B4-BE49-F238E27FC236}">
                <a16:creationId xmlns:a16="http://schemas.microsoft.com/office/drawing/2014/main" id="{5E2F6D39-B8FA-E887-FB3D-5B09CFE00E97}"/>
              </a:ext>
            </a:extLst>
          </p:cNvPr>
          <p:cNvSpPr/>
          <p:nvPr/>
        </p:nvSpPr>
        <p:spPr>
          <a:xfrm>
            <a:off x="3253739" y="332275"/>
            <a:ext cx="8221983" cy="1362563"/>
          </a:xfrm>
          <a:prstGeom prst="roundRect">
            <a:avLst/>
          </a:prstGeom>
          <a:solidFill>
            <a:srgbClr val="ABA0CF"/>
          </a:solidFill>
          <a:ln>
            <a:solidFill>
              <a:srgbClr val="ABA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DA586"/>
              </a:solidFill>
            </a:endParaRPr>
          </a:p>
        </p:txBody>
      </p:sp>
      <p:sp>
        <p:nvSpPr>
          <p:cNvPr id="12" name="Tekstiruutu 9">
            <a:extLst>
              <a:ext uri="{FF2B5EF4-FFF2-40B4-BE49-F238E27FC236}">
                <a16:creationId xmlns:a16="http://schemas.microsoft.com/office/drawing/2014/main" id="{7CC7F6D4-6873-24FC-4387-2ECD4D78894D}"/>
              </a:ext>
            </a:extLst>
          </p:cNvPr>
          <p:cNvSpPr txBox="1"/>
          <p:nvPr/>
        </p:nvSpPr>
        <p:spPr>
          <a:xfrm>
            <a:off x="3439271" y="444169"/>
            <a:ext cx="78509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244A"/>
                </a:solidFill>
                <a:latin typeface="Fira Sans ExtraBold" panose="020B0903050000020004" pitchFamily="34" charset="0"/>
              </a:rPr>
              <a:t>Student promise</a:t>
            </a:r>
          </a:p>
          <a:p>
            <a:r>
              <a:rPr lang="fi-FI" sz="3600" dirty="0">
                <a:solidFill>
                  <a:schemeClr val="bg1"/>
                </a:solidFill>
                <a:latin typeface="Fira Sans ExtraBold" panose="020B0903050000020004" pitchFamily="34" charset="0"/>
              </a:rPr>
              <a:t>Individual and flexible study paths</a:t>
            </a:r>
          </a:p>
        </p:txBody>
      </p:sp>
      <p:sp>
        <p:nvSpPr>
          <p:cNvPr id="15" name="Tekstiruutu 6">
            <a:extLst>
              <a:ext uri="{FF2B5EF4-FFF2-40B4-BE49-F238E27FC236}">
                <a16:creationId xmlns:a16="http://schemas.microsoft.com/office/drawing/2014/main" id="{26833EF4-C418-EEF3-1658-857B3A4C82A9}"/>
              </a:ext>
            </a:extLst>
          </p:cNvPr>
          <p:cNvSpPr txBox="1"/>
          <p:nvPr/>
        </p:nvSpPr>
        <p:spPr>
          <a:xfrm>
            <a:off x="2294129" y="1978484"/>
            <a:ext cx="8221983" cy="2410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244A"/>
                </a:solidFill>
                <a:latin typeface="Fira Sans ExtraBold" panose="020B0903050000020004" pitchFamily="34" charset="0"/>
              </a:rPr>
              <a:t>Social promise</a:t>
            </a:r>
            <a:endParaRPr lang="fi-FI" sz="3200" dirty="0">
              <a:solidFill>
                <a:srgbClr val="00244A"/>
              </a:solidFill>
              <a:latin typeface="Fira Sans" panose="020B0503050000020004" pitchFamily="34" charset="0"/>
            </a:endParaRPr>
          </a:p>
          <a:p>
            <a:pPr marL="17780">
              <a:lnSpc>
                <a:spcPct val="111000"/>
              </a:lnSpc>
              <a:spcBef>
                <a:spcPts val="50"/>
              </a:spcBef>
              <a:spcAft>
                <a:spcPts val="0"/>
              </a:spcAft>
            </a:pPr>
            <a:r>
              <a:rPr lang="en-GB" sz="3600" dirty="0">
                <a:solidFill>
                  <a:schemeClr val="bg1"/>
                </a:solidFill>
                <a:effectLst/>
                <a:latin typeface="Fira Sans ExtraBold" panose="020B0903050000020004" pitchFamily="34" charset="0"/>
                <a:ea typeface="Times New Roman" panose="02020603050405020304" pitchFamily="18" charset="0"/>
              </a:rPr>
              <a:t>Competitiveness and vitality through future-oriented competence and work life services</a:t>
            </a:r>
            <a:endParaRPr lang="fi-FI" sz="3600" dirty="0">
              <a:solidFill>
                <a:schemeClr val="bg1"/>
              </a:solidFill>
              <a:effectLst/>
              <a:latin typeface="Fira Sans ExtraBold" panose="020B0903050000020004" pitchFamily="34" charset="0"/>
              <a:ea typeface="Times New Roman" panose="02020603050405020304" pitchFamily="18" charset="0"/>
            </a:endParaRPr>
          </a:p>
        </p:txBody>
      </p:sp>
      <p:sp>
        <p:nvSpPr>
          <p:cNvPr id="16" name="Tekstiruutu 11">
            <a:extLst>
              <a:ext uri="{FF2B5EF4-FFF2-40B4-BE49-F238E27FC236}">
                <a16:creationId xmlns:a16="http://schemas.microsoft.com/office/drawing/2014/main" id="{BC60227D-FCCA-5A1A-BA3F-F5866B5F75F4}"/>
              </a:ext>
            </a:extLst>
          </p:cNvPr>
          <p:cNvSpPr txBox="1"/>
          <p:nvPr/>
        </p:nvSpPr>
        <p:spPr>
          <a:xfrm>
            <a:off x="1237564" y="4702082"/>
            <a:ext cx="78921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244A"/>
                </a:solidFill>
                <a:latin typeface="Fira Sans ExtraBold" panose="020B0903050000020004" pitchFamily="34" charset="0"/>
              </a:rPr>
              <a:t>Promise of </a:t>
            </a:r>
            <a:r>
              <a:rPr lang="en-GB" sz="3200" b="1" dirty="0">
                <a:solidFill>
                  <a:srgbClr val="00244A"/>
                </a:solidFill>
                <a:effectLst/>
                <a:latin typeface="Fira Sans ExtraBold" panose="020B0903050000020004" pitchFamily="34" charset="0"/>
                <a:ea typeface="Times New Roman" panose="02020603050405020304" pitchFamily="18" charset="0"/>
              </a:rPr>
              <a:t>sustainable resources</a:t>
            </a:r>
            <a:endParaRPr lang="fi-FI" sz="3200" dirty="0">
              <a:solidFill>
                <a:srgbClr val="00244A"/>
              </a:solidFill>
              <a:effectLst/>
              <a:latin typeface="Fira Sans ExtraBold" panose="020B0903050000020004" pitchFamily="34" charset="0"/>
              <a:ea typeface="Times New Roman" panose="02020603050405020304" pitchFamily="18" charset="0"/>
            </a:endParaRPr>
          </a:p>
          <a:p>
            <a:pPr marL="17780">
              <a:spcBef>
                <a:spcPts val="45"/>
              </a:spcBef>
              <a:spcAft>
                <a:spcPts val="0"/>
              </a:spcAft>
            </a:pPr>
            <a:r>
              <a:rPr lang="en-GB" sz="3600" dirty="0">
                <a:solidFill>
                  <a:schemeClr val="bg1"/>
                </a:solidFill>
                <a:effectLst/>
                <a:latin typeface="Fira Sans ExtraBold" panose="020B0903050000020004" pitchFamily="34" charset="0"/>
                <a:ea typeface="Times New Roman" panose="02020603050405020304" pitchFamily="18" charset="0"/>
              </a:rPr>
              <a:t>High-quality, cost-efficient shared structures</a:t>
            </a:r>
            <a:endParaRPr lang="fi-FI" sz="3600" dirty="0">
              <a:solidFill>
                <a:schemeClr val="bg1"/>
              </a:solidFill>
              <a:effectLst/>
              <a:latin typeface="Fira Sans ExtraBold" panose="020B09030500000200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79AE79-0ACB-4442-9DA6-E2D02DF8E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182" y="2830469"/>
            <a:ext cx="2936857" cy="575672"/>
          </a:xfrm>
        </p:spPr>
        <p:txBody>
          <a:bodyPr/>
          <a:lstStyle/>
          <a:p>
            <a:r>
              <a:rPr lang="fi-FI" sz="3600" dirty="0" err="1"/>
              <a:t>Thank</a:t>
            </a:r>
            <a:r>
              <a:rPr lang="fi-FI" sz="3600" dirty="0"/>
              <a:t> </a:t>
            </a:r>
            <a:r>
              <a:rPr lang="fi-FI" sz="3600" dirty="0" err="1"/>
              <a:t>you</a:t>
            </a:r>
            <a:r>
              <a:rPr lang="fi-FI" sz="3600" dirty="0"/>
              <a:t>!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81FC3F8-570B-D374-4F9D-5E697446A251}"/>
              </a:ext>
            </a:extLst>
          </p:cNvPr>
          <p:cNvSpPr txBox="1">
            <a:spLocks/>
          </p:cNvSpPr>
          <p:nvPr/>
        </p:nvSpPr>
        <p:spPr>
          <a:xfrm>
            <a:off x="750031" y="3748514"/>
            <a:ext cx="5021262" cy="1923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b="0" i="0" kern="1200">
                <a:solidFill>
                  <a:schemeClr val="bg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bg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bg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bg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800" dirty="0">
                <a:latin typeface="Fira Sans Black" panose="020B0A03050000020004" pitchFamily="34" charset="0"/>
              </a:rPr>
              <a:t>SHARING </a:t>
            </a:r>
          </a:p>
          <a:p>
            <a:r>
              <a:rPr lang="fi-FI" sz="4800" dirty="0">
                <a:latin typeface="Fira Sans Black" panose="020B0A03050000020004" pitchFamily="34" charset="0"/>
              </a:rPr>
              <a:t>THE KNOWLEDGE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3F088-6A9B-A1C1-DC8A-D6C2AF0050D9}"/>
              </a:ext>
            </a:extLst>
          </p:cNvPr>
          <p:cNvSpPr txBox="1"/>
          <p:nvPr/>
        </p:nvSpPr>
        <p:spPr>
          <a:xfrm>
            <a:off x="7467601" y="6101834"/>
            <a:ext cx="4724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600" dirty="0">
                <a:latin typeface="Fira Sans Black" panose="020B0A03050000020004" pitchFamily="34" charset="0"/>
              </a:rPr>
              <a:t>www.edufutura.fi/en</a:t>
            </a:r>
          </a:p>
        </p:txBody>
      </p:sp>
    </p:spTree>
    <p:extLst>
      <p:ext uri="{BB962C8B-B14F-4D97-AF65-F5344CB8AC3E}">
        <p14:creationId xmlns:p14="http://schemas.microsoft.com/office/powerpoint/2010/main" val="39027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3090A-9C4C-114F-9355-6360AD75B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66" y="637102"/>
            <a:ext cx="6065481" cy="1404189"/>
          </a:xfrm>
        </p:spPr>
        <p:txBody>
          <a:bodyPr/>
          <a:lstStyle/>
          <a:p>
            <a:r>
              <a:rPr lang="fi-FI" dirty="0" err="1">
                <a:solidFill>
                  <a:srgbClr val="FDA586"/>
                </a:solidFill>
              </a:rPr>
              <a:t>There</a:t>
            </a:r>
            <a:r>
              <a:rPr lang="fi-FI" dirty="0">
                <a:solidFill>
                  <a:srgbClr val="FDA586"/>
                </a:solidFill>
              </a:rPr>
              <a:t> </a:t>
            </a:r>
            <a:r>
              <a:rPr lang="fi-FI" dirty="0" err="1">
                <a:solidFill>
                  <a:srgbClr val="FDA586"/>
                </a:solidFill>
              </a:rPr>
              <a:t>are</a:t>
            </a:r>
            <a:r>
              <a:rPr lang="fi-FI" dirty="0">
                <a:solidFill>
                  <a:srgbClr val="FDA586"/>
                </a:solidFill>
              </a:rPr>
              <a:t> </a:t>
            </a:r>
            <a:r>
              <a:rPr lang="fi-FI" dirty="0" err="1">
                <a:solidFill>
                  <a:srgbClr val="FDA586"/>
                </a:solidFill>
              </a:rPr>
              <a:t>over</a:t>
            </a:r>
            <a:r>
              <a:rPr lang="fi-FI" dirty="0">
                <a:solidFill>
                  <a:srgbClr val="FDA586"/>
                </a:solidFill>
              </a:rPr>
              <a:t> 40 000 </a:t>
            </a:r>
            <a:r>
              <a:rPr lang="fi-FI" dirty="0" err="1">
                <a:solidFill>
                  <a:srgbClr val="FDA586"/>
                </a:solidFill>
              </a:rPr>
              <a:t>students</a:t>
            </a:r>
            <a:r>
              <a:rPr lang="fi-FI" dirty="0">
                <a:solidFill>
                  <a:srgbClr val="FDA586"/>
                </a:solidFill>
              </a:rPr>
              <a:t> in Jyväskylä!</a:t>
            </a:r>
            <a:endParaRPr lang="en-FI" dirty="0">
              <a:solidFill>
                <a:srgbClr val="FDA58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C7E61-28F4-8463-9A4E-A3932199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766" y="2186585"/>
            <a:ext cx="5563269" cy="35975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2400" b="1" dirty="0" err="1">
                <a:solidFill>
                  <a:srgbClr val="FDA586"/>
                </a:solidFill>
                <a:latin typeface="Fira Sans" panose="020B0503050000020004" pitchFamily="34" charset="0"/>
              </a:rPr>
              <a:t>Jamk</a:t>
            </a:r>
            <a:r>
              <a:rPr lang="fi-FI" altLang="fi-FI" sz="2400" b="1" dirty="0">
                <a:solidFill>
                  <a:srgbClr val="FDA586"/>
                </a:solidFill>
                <a:latin typeface="Fira Sans" panose="020B0503050000020004" pitchFamily="34" charset="0"/>
              </a:rPr>
              <a:t> </a:t>
            </a:r>
            <a:r>
              <a:rPr lang="fi-FI" altLang="fi-FI" sz="2400" b="1" dirty="0" err="1">
                <a:solidFill>
                  <a:srgbClr val="FDA586"/>
                </a:solidFill>
                <a:latin typeface="Fira Sans" panose="020B0503050000020004" pitchFamily="34" charset="0"/>
              </a:rPr>
              <a:t>University</a:t>
            </a:r>
            <a:r>
              <a:rPr lang="fi-FI" altLang="fi-FI" sz="2400" b="1" dirty="0">
                <a:solidFill>
                  <a:srgbClr val="FDA586"/>
                </a:solidFill>
                <a:latin typeface="Fira Sans" panose="020B0503050000020004" pitchFamily="34" charset="0"/>
              </a:rPr>
              <a:t> of </a:t>
            </a:r>
            <a:r>
              <a:rPr lang="fi-FI" altLang="fi-FI" sz="2400" b="1" dirty="0" err="1">
                <a:solidFill>
                  <a:srgbClr val="FDA586"/>
                </a:solidFill>
                <a:latin typeface="Fira Sans" panose="020B0503050000020004" pitchFamily="34" charset="0"/>
              </a:rPr>
              <a:t>Applied</a:t>
            </a:r>
            <a:r>
              <a:rPr lang="fi-FI" altLang="fi-FI" sz="2400" b="1" dirty="0">
                <a:solidFill>
                  <a:srgbClr val="FDA586"/>
                </a:solidFill>
                <a:latin typeface="Fira Sans" panose="020B0503050000020004" pitchFamily="34" charset="0"/>
              </a:rPr>
              <a:t> Sciences: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2400" b="1" dirty="0" err="1">
                <a:solidFill>
                  <a:schemeClr val="bg1"/>
                </a:solidFill>
                <a:latin typeface="Fira Sans" panose="020B0503050000020004" pitchFamily="34" charset="0"/>
              </a:rPr>
              <a:t>Students</a:t>
            </a:r>
            <a:r>
              <a:rPr lang="fi-FI" altLang="fi-FI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 8500. </a:t>
            </a:r>
            <a:r>
              <a:rPr lang="fi-FI" altLang="fi-FI" sz="2400" b="1" dirty="0" err="1">
                <a:solidFill>
                  <a:schemeClr val="bg1"/>
                </a:solidFill>
                <a:latin typeface="Fira Sans" panose="020B0503050000020004" pitchFamily="34" charset="0"/>
              </a:rPr>
              <a:t>Staff</a:t>
            </a:r>
            <a:r>
              <a:rPr lang="fi-FI" altLang="fi-FI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 900.</a:t>
            </a:r>
          </a:p>
          <a:p>
            <a:pPr>
              <a:spcBef>
                <a:spcPct val="0"/>
              </a:spcBef>
            </a:pPr>
            <a:r>
              <a:rPr lang="fi-FI" altLang="fi-FI" sz="2400" b="1" dirty="0" err="1">
                <a:solidFill>
                  <a:srgbClr val="FDA586"/>
                </a:solidFill>
                <a:latin typeface="Fira Sans" panose="020B0503050000020004" pitchFamily="34" charset="0"/>
              </a:rPr>
              <a:t>The</a:t>
            </a:r>
            <a:r>
              <a:rPr lang="fi-FI" altLang="fi-FI" sz="2400" b="1" dirty="0">
                <a:solidFill>
                  <a:srgbClr val="FDA586"/>
                </a:solidFill>
                <a:latin typeface="Fira Sans" panose="020B0503050000020004" pitchFamily="34" charset="0"/>
              </a:rPr>
              <a:t> </a:t>
            </a:r>
            <a:r>
              <a:rPr lang="fi-FI" altLang="fi-FI" sz="2400" b="1" dirty="0" err="1">
                <a:solidFill>
                  <a:srgbClr val="FDA586"/>
                </a:solidFill>
                <a:latin typeface="Fira Sans" panose="020B0503050000020004" pitchFamily="34" charset="0"/>
              </a:rPr>
              <a:t>University</a:t>
            </a:r>
            <a:r>
              <a:rPr lang="fi-FI" altLang="fi-FI" sz="2400" b="1" dirty="0">
                <a:solidFill>
                  <a:srgbClr val="FDA586"/>
                </a:solidFill>
                <a:latin typeface="Fira Sans" panose="020B0503050000020004" pitchFamily="34" charset="0"/>
              </a:rPr>
              <a:t> of Jyväskylä: </a:t>
            </a:r>
          </a:p>
          <a:p>
            <a:pPr>
              <a:spcBef>
                <a:spcPct val="0"/>
              </a:spcBef>
            </a:pPr>
            <a:r>
              <a:rPr lang="fi-FI" altLang="fi-FI" sz="2400" b="1" dirty="0" err="1">
                <a:solidFill>
                  <a:schemeClr val="bg1"/>
                </a:solidFill>
                <a:latin typeface="Fira Sans" panose="020B0503050000020004" pitchFamily="34" charset="0"/>
              </a:rPr>
              <a:t>Students</a:t>
            </a:r>
            <a:r>
              <a:rPr lang="fi-FI" altLang="fi-FI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 14 700. </a:t>
            </a:r>
            <a:r>
              <a:rPr lang="fi-FI" altLang="fi-FI" sz="2400" b="1" dirty="0" err="1">
                <a:solidFill>
                  <a:schemeClr val="bg1"/>
                </a:solidFill>
                <a:latin typeface="Fira Sans" panose="020B0503050000020004" pitchFamily="34" charset="0"/>
              </a:rPr>
              <a:t>Staff</a:t>
            </a:r>
            <a:r>
              <a:rPr lang="fi-FI" altLang="fi-FI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 2700.</a:t>
            </a:r>
          </a:p>
          <a:p>
            <a:pPr>
              <a:spcBef>
                <a:spcPct val="0"/>
              </a:spcBef>
            </a:pPr>
            <a:r>
              <a:rPr lang="fi-FI" altLang="fi-FI" sz="2400" b="1" dirty="0" err="1">
                <a:solidFill>
                  <a:srgbClr val="FDA586"/>
                </a:solidFill>
                <a:latin typeface="Fira Sans" panose="020B0503050000020004" pitchFamily="34" charset="0"/>
              </a:rPr>
              <a:t>The</a:t>
            </a:r>
            <a:r>
              <a:rPr lang="fi-FI" altLang="fi-FI" sz="2400" b="1" dirty="0">
                <a:solidFill>
                  <a:srgbClr val="FDA586"/>
                </a:solidFill>
                <a:latin typeface="Fira Sans" panose="020B0503050000020004" pitchFamily="34" charset="0"/>
              </a:rPr>
              <a:t> </a:t>
            </a:r>
            <a:r>
              <a:rPr lang="fi-FI" altLang="fi-FI" sz="2400" b="1" dirty="0" err="1">
                <a:solidFill>
                  <a:srgbClr val="FDA586"/>
                </a:solidFill>
                <a:latin typeface="Fira Sans" panose="020B0503050000020004" pitchFamily="34" charset="0"/>
              </a:rPr>
              <a:t>Educational</a:t>
            </a:r>
            <a:r>
              <a:rPr lang="fi-FI" altLang="fi-FI" sz="2400" b="1" dirty="0">
                <a:solidFill>
                  <a:srgbClr val="FDA586"/>
                </a:solidFill>
                <a:latin typeface="Fira Sans" panose="020B0503050000020004" pitchFamily="34" charset="0"/>
              </a:rPr>
              <a:t> </a:t>
            </a:r>
            <a:r>
              <a:rPr lang="fi-FI" altLang="fi-FI" sz="2400" b="1" dirty="0" err="1">
                <a:solidFill>
                  <a:srgbClr val="FDA586"/>
                </a:solidFill>
                <a:latin typeface="Fira Sans" panose="020B0503050000020004" pitchFamily="34" charset="0"/>
              </a:rPr>
              <a:t>Consortium</a:t>
            </a:r>
            <a:r>
              <a:rPr lang="fi-FI" altLang="fi-FI" sz="2400" b="1" dirty="0">
                <a:solidFill>
                  <a:srgbClr val="FDA586"/>
                </a:solidFill>
                <a:latin typeface="Fira Sans" panose="020B0503050000020004" pitchFamily="34" charset="0"/>
              </a:rPr>
              <a:t> </a:t>
            </a:r>
            <a:r>
              <a:rPr lang="fi-FI" altLang="fi-FI" sz="2400" b="1" dirty="0" err="1">
                <a:solidFill>
                  <a:srgbClr val="FDA586"/>
                </a:solidFill>
                <a:latin typeface="Fira Sans" panose="020B0503050000020004" pitchFamily="34" charset="0"/>
              </a:rPr>
              <a:t>Gradia</a:t>
            </a:r>
            <a:r>
              <a:rPr lang="fi-FI" altLang="fi-FI" sz="2400" b="1" dirty="0">
                <a:solidFill>
                  <a:srgbClr val="FDA586"/>
                </a:solidFill>
                <a:latin typeface="Fira Sans" panose="020B0503050000020004" pitchFamily="34" charset="0"/>
              </a:rPr>
              <a:t>: </a:t>
            </a:r>
          </a:p>
          <a:p>
            <a:pPr>
              <a:spcBef>
                <a:spcPct val="0"/>
              </a:spcBef>
            </a:pPr>
            <a:r>
              <a:rPr lang="fi-FI" altLang="fi-FI" sz="2400" b="1" dirty="0" err="1">
                <a:solidFill>
                  <a:schemeClr val="bg1"/>
                </a:solidFill>
                <a:latin typeface="Fira Sans" panose="020B0503050000020004" pitchFamily="34" charset="0"/>
              </a:rPr>
              <a:t>Students</a:t>
            </a:r>
            <a:r>
              <a:rPr lang="fi-FI" altLang="fi-FI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 21 400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fi-FI" sz="2400" b="1" dirty="0" err="1">
                <a:solidFill>
                  <a:schemeClr val="bg1"/>
                </a:solidFill>
                <a:latin typeface="Fira Sans" panose="020B0503050000020004" pitchFamily="34" charset="0"/>
              </a:rPr>
              <a:t>vocationas</a:t>
            </a:r>
            <a:r>
              <a:rPr lang="fi-FI" altLang="fi-FI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 </a:t>
            </a:r>
            <a:r>
              <a:rPr lang="fi-FI" altLang="fi-FI" sz="2400" b="1" dirty="0" err="1">
                <a:solidFill>
                  <a:schemeClr val="bg1"/>
                </a:solidFill>
                <a:latin typeface="Fira Sans" panose="020B0503050000020004" pitchFamily="34" charset="0"/>
              </a:rPr>
              <a:t>students</a:t>
            </a:r>
            <a:r>
              <a:rPr lang="fi-FI" altLang="fi-FI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 17 700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fi-FI" sz="2400" b="1" dirty="0" err="1">
                <a:solidFill>
                  <a:schemeClr val="bg1"/>
                </a:solidFill>
                <a:latin typeface="Fira Sans" panose="020B0503050000020004" pitchFamily="34" charset="0"/>
              </a:rPr>
              <a:t>upper</a:t>
            </a:r>
            <a:r>
              <a:rPr lang="fi-FI" altLang="fi-FI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 </a:t>
            </a:r>
            <a:r>
              <a:rPr lang="fi-FI" altLang="fi-FI" sz="2400" b="1" dirty="0" err="1">
                <a:solidFill>
                  <a:schemeClr val="bg1"/>
                </a:solidFill>
                <a:latin typeface="Fira Sans" panose="020B0503050000020004" pitchFamily="34" charset="0"/>
              </a:rPr>
              <a:t>secondary</a:t>
            </a:r>
            <a:r>
              <a:rPr lang="fi-FI" altLang="fi-FI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 </a:t>
            </a:r>
            <a:r>
              <a:rPr lang="fi-FI" altLang="fi-FI" sz="2400" b="1" dirty="0" err="1">
                <a:solidFill>
                  <a:schemeClr val="bg1"/>
                </a:solidFill>
                <a:latin typeface="Fira Sans" panose="020B0503050000020004" pitchFamily="34" charset="0"/>
              </a:rPr>
              <a:t>high</a:t>
            </a:r>
            <a:r>
              <a:rPr lang="fi-FI" altLang="fi-FI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 </a:t>
            </a:r>
            <a:r>
              <a:rPr lang="fi-FI" altLang="fi-FI" sz="2400" b="1" dirty="0" err="1">
                <a:solidFill>
                  <a:schemeClr val="bg1"/>
                </a:solidFill>
                <a:latin typeface="Fira Sans" panose="020B0503050000020004" pitchFamily="34" charset="0"/>
              </a:rPr>
              <a:t>school</a:t>
            </a:r>
            <a:r>
              <a:rPr lang="fi-FI" altLang="fi-FI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 3700</a:t>
            </a:r>
          </a:p>
          <a:p>
            <a:pPr>
              <a:spcBef>
                <a:spcPct val="0"/>
              </a:spcBef>
            </a:pPr>
            <a:r>
              <a:rPr lang="fi-FI" altLang="fi-FI" sz="2400" b="1" dirty="0" err="1">
                <a:solidFill>
                  <a:schemeClr val="bg1"/>
                </a:solidFill>
                <a:latin typeface="Fira Sans" panose="020B0503050000020004" pitchFamily="34" charset="0"/>
              </a:rPr>
              <a:t>Staff</a:t>
            </a:r>
            <a:r>
              <a:rPr lang="fi-FI" altLang="fi-FI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 1100</a:t>
            </a:r>
          </a:p>
          <a:p>
            <a:endParaRPr lang="en-FI" sz="2400" dirty="0"/>
          </a:p>
        </p:txBody>
      </p:sp>
    </p:spTree>
    <p:extLst>
      <p:ext uri="{BB962C8B-B14F-4D97-AF65-F5344CB8AC3E}">
        <p14:creationId xmlns:p14="http://schemas.microsoft.com/office/powerpoint/2010/main" val="33360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4817CE-6274-7BFA-55C7-CD2F4A8DF936}"/>
              </a:ext>
            </a:extLst>
          </p:cNvPr>
          <p:cNvSpPr/>
          <p:nvPr/>
        </p:nvSpPr>
        <p:spPr>
          <a:xfrm>
            <a:off x="2372952" y="5950033"/>
            <a:ext cx="6710088" cy="792480"/>
          </a:xfrm>
          <a:prstGeom prst="roundRect">
            <a:avLst/>
          </a:prstGeom>
          <a:ln>
            <a:solidFill>
              <a:srgbClr val="ABA0CF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304575A5-67E8-DDDF-9D13-FD2BAACB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952" y="718707"/>
            <a:ext cx="9644911" cy="68963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Higher education consortia and co-operation structures </a:t>
            </a:r>
            <a:endParaRPr lang="fi-FI" dirty="0"/>
          </a:p>
        </p:txBody>
      </p:sp>
      <p:sp>
        <p:nvSpPr>
          <p:cNvPr id="5" name="Tekstiruutu 2">
            <a:extLst>
              <a:ext uri="{FF2B5EF4-FFF2-40B4-BE49-F238E27FC236}">
                <a16:creationId xmlns:a16="http://schemas.microsoft.com/office/drawing/2014/main" id="{082238B6-40AC-FDAC-5B49-6E524C91B59E}"/>
              </a:ext>
            </a:extLst>
          </p:cNvPr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2372952" y="1211049"/>
            <a:ext cx="8881788" cy="476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44A"/>
                </a:solidFill>
                <a:latin typeface="Lexi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44A"/>
                </a:solidFill>
                <a:latin typeface="Lexi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44A"/>
                </a:solidFill>
                <a:latin typeface="Lexi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44A"/>
                </a:solidFill>
                <a:latin typeface="Lexi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44A"/>
                </a:solidFill>
                <a:latin typeface="Lexi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44A"/>
                </a:solidFill>
                <a:latin typeface="Lexi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44A"/>
                </a:solidFill>
                <a:latin typeface="Lexi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44A"/>
                </a:solidFill>
                <a:latin typeface="Lexi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44A"/>
                </a:solidFill>
                <a:latin typeface="Lexi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XAMK of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Southeastern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Finland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since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2017 (Mikkeli, Kouvola, Kotka, Savonlinna)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Tampere T3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project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(Tampere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University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, TTY, TAMK + SAMK,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SeAMK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Lahti "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university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"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project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(LUT, Lahti UAS, Saimaa UAS)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forms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a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common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consortium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creating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b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</a:b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a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university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operating in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two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locations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(Lahti and Lappeenranta)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Collaboration of Kuopio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higher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education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institutions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(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University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of Eastern Finland + Savonia UAS + Kuopio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Joint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Municipal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Authority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for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Education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and Training)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Shared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Savilahti campus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Cooperation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of Vaasa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higher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education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institutions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(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University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of Vaasa, VAMK, and YH Novia)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Shared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campus in Palosaari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Oulu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higher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education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institutions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(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University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of Oulu + Oulu UAS)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Shared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campus in Linnanmaa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Lapland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higher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education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consortium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(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University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of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Lapland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and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Lapland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UAS)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Joint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campus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concentration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of Turku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higher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education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institutions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(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University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of Turku, </a:t>
            </a:r>
            <a:b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</a:b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 Åbo Akademi, TUAS)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Kajaani UAS and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vocational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education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in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the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same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consortium</a:t>
            </a:r>
            <a:endParaRPr lang="fi-FI" sz="1500" b="0" i="0" dirty="0">
              <a:solidFill>
                <a:srgbClr val="374151"/>
              </a:solidFill>
              <a:effectLst/>
              <a:latin typeface="Fira Sans" panose="020B05030500000200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Strategic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alliance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of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metropolitan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area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fi-FI" sz="1500" b="0" i="0" dirty="0" err="1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UASs</a:t>
            </a:r>
            <a:r>
              <a:rPr lang="fi-FI" sz="1500" b="0" i="0" dirty="0">
                <a:solidFill>
                  <a:srgbClr val="374151"/>
                </a:solidFill>
                <a:effectLst/>
                <a:latin typeface="Fira Sans" panose="020B0503050000020004" pitchFamily="34" charset="0"/>
              </a:rPr>
              <a:t> (Haaga-Helia, Laurea, Metropolia)</a:t>
            </a:r>
            <a:endParaRPr lang="fi-FI" sz="1500" dirty="0">
              <a:solidFill>
                <a:srgbClr val="374151"/>
              </a:solidFill>
              <a:latin typeface="Fira Sans" panose="020B0503050000020004" pitchFamily="34" charset="0"/>
            </a:endParaRPr>
          </a:p>
        </p:txBody>
      </p:sp>
      <p:pic>
        <p:nvPicPr>
          <p:cNvPr id="10" name="Picture 9" descr="A green map with red circles&#10;&#10;Description automatically generated">
            <a:extLst>
              <a:ext uri="{FF2B5EF4-FFF2-40B4-BE49-F238E27FC236}">
                <a16:creationId xmlns:a16="http://schemas.microsoft.com/office/drawing/2014/main" id="{256D9087-03CB-BDBC-93A1-6F35EAA82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324" y="1799507"/>
            <a:ext cx="2923809" cy="39714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F13A37-0A0B-6B88-F51A-A34FACBF2CDF}"/>
              </a:ext>
            </a:extLst>
          </p:cNvPr>
          <p:cNvSpPr txBox="1"/>
          <p:nvPr/>
        </p:nvSpPr>
        <p:spPr>
          <a:xfrm>
            <a:off x="2615565" y="5930774"/>
            <a:ext cx="64522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altLang="fi-FI" sz="1600" b="1" dirty="0">
                <a:solidFill>
                  <a:srgbClr val="00244A"/>
                </a:solidFill>
                <a:latin typeface="Fira Sans" panose="020B0503050000020004" pitchFamily="34" charset="0"/>
              </a:rPr>
              <a:t> </a:t>
            </a:r>
            <a:r>
              <a:rPr lang="fi-FI" altLang="fi-FI" sz="1600" b="1" dirty="0" err="1">
                <a:solidFill>
                  <a:srgbClr val="00244A"/>
                </a:solidFill>
                <a:latin typeface="Fira Sans" panose="020B0503050000020004" pitchFamily="34" charset="0"/>
              </a:rPr>
              <a:t>EduFutura</a:t>
            </a:r>
            <a:r>
              <a:rPr lang="fi-FI" altLang="fi-FI" sz="1600" b="1" dirty="0">
                <a:solidFill>
                  <a:srgbClr val="00244A"/>
                </a:solidFill>
                <a:latin typeface="Fira Sans" panose="020B0503050000020004" pitchFamily="34" charset="0"/>
              </a:rPr>
              <a:t> </a:t>
            </a:r>
            <a:r>
              <a:rPr lang="fi-FI" altLang="fi-FI" sz="1600" b="1" dirty="0" err="1">
                <a:solidFill>
                  <a:srgbClr val="00244A"/>
                </a:solidFill>
                <a:latin typeface="Fira Sans" panose="020B0503050000020004" pitchFamily="34" charset="0"/>
              </a:rPr>
              <a:t>co-operation</a:t>
            </a:r>
            <a:r>
              <a:rPr lang="fi-FI" altLang="fi-FI" sz="1600" b="1" dirty="0">
                <a:solidFill>
                  <a:srgbClr val="00244A"/>
                </a:solidFill>
                <a:latin typeface="Fira Sans" panose="020B0503050000020004" pitchFamily="34" charset="0"/>
              </a:rPr>
              <a:t> in Jyväskylä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altLang="fi-FI" sz="1600" b="1" dirty="0" err="1">
                <a:solidFill>
                  <a:srgbClr val="00244A"/>
                </a:solidFill>
                <a:latin typeface="Fira Sans" panose="020B0503050000020004" pitchFamily="34" charset="0"/>
              </a:rPr>
              <a:t>Higher</a:t>
            </a:r>
            <a:r>
              <a:rPr lang="fi-FI" altLang="fi-FI" sz="1600" b="1" dirty="0">
                <a:solidFill>
                  <a:srgbClr val="00244A"/>
                </a:solidFill>
                <a:latin typeface="Fira Sans" panose="020B0503050000020004" pitchFamily="34" charset="0"/>
              </a:rPr>
              <a:t> </a:t>
            </a:r>
            <a:r>
              <a:rPr lang="fi-FI" altLang="fi-FI" sz="1600" b="1" dirty="0" err="1">
                <a:solidFill>
                  <a:srgbClr val="00244A"/>
                </a:solidFill>
                <a:latin typeface="Fira Sans" panose="020B0503050000020004" pitchFamily="34" charset="0"/>
              </a:rPr>
              <a:t>education</a:t>
            </a:r>
            <a:r>
              <a:rPr lang="fi-FI" altLang="fi-FI" sz="1600" b="1" dirty="0">
                <a:solidFill>
                  <a:srgbClr val="00244A"/>
                </a:solidFill>
                <a:latin typeface="Fira Sans" panose="020B0503050000020004" pitchFamily="34" charset="0"/>
              </a:rPr>
              <a:t> JYU &amp; JAMK and as </a:t>
            </a:r>
            <a:r>
              <a:rPr lang="en-GB" sz="1600" b="1" dirty="0">
                <a:solidFill>
                  <a:srgbClr val="00244A"/>
                </a:solidFill>
                <a:latin typeface="Fira Sans" panose="020B0503050000020004" pitchFamily="34" charset="0"/>
              </a:rPr>
              <a:t>an equal partner, </a:t>
            </a:r>
            <a:r>
              <a:rPr lang="en-GB" sz="1600" b="1" dirty="0" err="1">
                <a:solidFill>
                  <a:srgbClr val="00244A"/>
                </a:solidFill>
                <a:latin typeface="Fira Sans" panose="020B0503050000020004" pitchFamily="34" charset="0"/>
              </a:rPr>
              <a:t>Gradia</a:t>
            </a:r>
            <a:r>
              <a:rPr lang="en-GB" sz="1600" b="1" dirty="0">
                <a:solidFill>
                  <a:srgbClr val="00244A"/>
                </a:solidFill>
                <a:latin typeface="Fira Sans" panose="020B0503050000020004" pitchFamily="34" charset="0"/>
              </a:rPr>
              <a:t>, </a:t>
            </a:r>
            <a:br>
              <a:rPr lang="en-GB" sz="1600" b="1" dirty="0">
                <a:solidFill>
                  <a:srgbClr val="00244A"/>
                </a:solidFill>
                <a:latin typeface="Fira Sans" panose="020B0503050000020004" pitchFamily="34" charset="0"/>
              </a:rPr>
            </a:br>
            <a:r>
              <a:rPr lang="en-GB" sz="1600" b="1" dirty="0">
                <a:solidFill>
                  <a:srgbClr val="00244A"/>
                </a:solidFill>
                <a:latin typeface="Fira Sans" panose="020B0503050000020004" pitchFamily="34" charset="0"/>
              </a:rPr>
              <a:t>which is the largest secondary education provider in Finland</a:t>
            </a:r>
            <a:endParaRPr lang="fi-FI" altLang="fi-FI" sz="1600" b="1" dirty="0">
              <a:solidFill>
                <a:srgbClr val="00244A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9C8CC63F-8275-57D5-9CA2-5E1BD5EA2356}"/>
              </a:ext>
            </a:extLst>
          </p:cNvPr>
          <p:cNvSpPr txBox="1">
            <a:spLocks/>
          </p:cNvSpPr>
          <p:nvPr/>
        </p:nvSpPr>
        <p:spPr>
          <a:xfrm>
            <a:off x="335807" y="677857"/>
            <a:ext cx="5269777" cy="297053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Fira Sans" panose="020B0603050000020004" pitchFamily="34" charset="0"/>
                <a:ea typeface="Fira Sans" panose="020B0603050000020004" pitchFamily="34" charset="0"/>
                <a:cs typeface="+mj-cs"/>
              </a:defRPr>
            </a:lvl1pPr>
          </a:lstStyle>
          <a:p>
            <a:r>
              <a:rPr lang="en-GB" sz="4000" dirty="0" err="1">
                <a:latin typeface="Fira Sans Black" panose="020B0A03050000020004" pitchFamily="34" charset="0"/>
              </a:rPr>
              <a:t>EduFutura</a:t>
            </a:r>
            <a:r>
              <a:rPr lang="en-GB" sz="4000" dirty="0">
                <a:latin typeface="Fira Sans Black" panose="020B0A03050000020004" pitchFamily="34" charset="0"/>
              </a:rPr>
              <a:t> Jyväskylä </a:t>
            </a:r>
            <a:r>
              <a:rPr lang="en-US" sz="4000" b="0" i="0" dirty="0">
                <a:effectLst/>
                <a:latin typeface="Fira Sans Black" panose="020B0A03050000020004" pitchFamily="34" charset="0"/>
              </a:rPr>
              <a:t>is a learning, development and research competence cluster.</a:t>
            </a:r>
            <a:endParaRPr lang="fi-FI" dirty="0">
              <a:latin typeface="Fira Sans Black" panose="020B0A03050000020004" pitchFamily="34" charset="0"/>
            </a:endParaRPr>
          </a:p>
        </p:txBody>
      </p:sp>
      <p:pic>
        <p:nvPicPr>
          <p:cNvPr id="5" name="Kuva 6">
            <a:extLst>
              <a:ext uri="{FF2B5EF4-FFF2-40B4-BE49-F238E27FC236}">
                <a16:creationId xmlns:a16="http://schemas.microsoft.com/office/drawing/2014/main" id="{739CC477-F54E-4A8A-D617-9208005CC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44" y="3771726"/>
            <a:ext cx="2876323" cy="719385"/>
          </a:xfrm>
          <a:prstGeom prst="rect">
            <a:avLst/>
          </a:prstGeom>
        </p:spPr>
      </p:pic>
      <p:pic>
        <p:nvPicPr>
          <p:cNvPr id="6" name="Kuva 7">
            <a:extLst>
              <a:ext uri="{FF2B5EF4-FFF2-40B4-BE49-F238E27FC236}">
                <a16:creationId xmlns:a16="http://schemas.microsoft.com/office/drawing/2014/main" id="{2853ADCB-40C9-A181-BB9B-5F76FD331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44" y="4997561"/>
            <a:ext cx="2528331" cy="1264166"/>
          </a:xfrm>
          <a:prstGeom prst="rect">
            <a:avLst/>
          </a:prstGeom>
        </p:spPr>
      </p:pic>
      <p:pic>
        <p:nvPicPr>
          <p:cNvPr id="7" name="Kuva 8">
            <a:extLst>
              <a:ext uri="{FF2B5EF4-FFF2-40B4-BE49-F238E27FC236}">
                <a16:creationId xmlns:a16="http://schemas.microsoft.com/office/drawing/2014/main" id="{EFEA438C-F381-F486-5C37-D00FE558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008" y="4236894"/>
            <a:ext cx="2222576" cy="13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1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board with text and images of people walking&#10;&#10;Description automatically generated">
            <a:extLst>
              <a:ext uri="{FF2B5EF4-FFF2-40B4-BE49-F238E27FC236}">
                <a16:creationId xmlns:a16="http://schemas.microsoft.com/office/drawing/2014/main" id="{E8FDD83F-F1A7-9C0E-29A3-58E2B8280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16" y="150210"/>
            <a:ext cx="11361768" cy="604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1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9">
            <a:extLst>
              <a:ext uri="{FF2B5EF4-FFF2-40B4-BE49-F238E27FC236}">
                <a16:creationId xmlns:a16="http://schemas.microsoft.com/office/drawing/2014/main" id="{10E161AA-1394-A516-0A7A-3A95CD5DC9DC}"/>
              </a:ext>
            </a:extLst>
          </p:cNvPr>
          <p:cNvSpPr txBox="1"/>
          <p:nvPr/>
        </p:nvSpPr>
        <p:spPr>
          <a:xfrm>
            <a:off x="1401814" y="729794"/>
            <a:ext cx="93883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800" b="0" dirty="0">
                <a:solidFill>
                  <a:srgbClr val="FDA586"/>
                </a:solidFill>
                <a:latin typeface="Fira Sans Black" panose="020B0A03050000020004" pitchFamily="34" charset="0"/>
              </a:rPr>
              <a:t>For </a:t>
            </a:r>
            <a:r>
              <a:rPr lang="fi-FI" sz="2800" b="0" dirty="0" err="1">
                <a:solidFill>
                  <a:srgbClr val="FDA586"/>
                </a:solidFill>
                <a:latin typeface="Fira Sans Black" panose="020B0A03050000020004" pitchFamily="34" charset="0"/>
              </a:rPr>
              <a:t>students</a:t>
            </a:r>
            <a:r>
              <a:rPr lang="fi-FI" sz="2800" b="0" dirty="0">
                <a:solidFill>
                  <a:srgbClr val="FDA586"/>
                </a:solidFill>
                <a:latin typeface="Fira Sans Black" panose="020B0A03050000020004" pitchFamily="34" charset="0"/>
              </a:rPr>
              <a:t> </a:t>
            </a:r>
            <a:r>
              <a:rPr lang="fi-FI" sz="2800" b="0" dirty="0" err="1">
                <a:solidFill>
                  <a:schemeClr val="bg1"/>
                </a:solidFill>
                <a:latin typeface="Fira Sans Black" panose="020B0A03050000020004" pitchFamily="34" charset="0"/>
              </a:rPr>
              <a:t>we</a:t>
            </a:r>
            <a:r>
              <a:rPr lang="fi-FI" sz="2800" b="0" dirty="0">
                <a:solidFill>
                  <a:schemeClr val="bg1"/>
                </a:solidFill>
                <a:latin typeface="Fira Sans Black" panose="020B0A03050000020004" pitchFamily="34" charset="0"/>
              </a:rPr>
              <a:t> </a:t>
            </a:r>
            <a:r>
              <a:rPr lang="en-US" altLang="fi-FI" sz="2800" i="0" dirty="0">
                <a:solidFill>
                  <a:schemeClr val="bg1"/>
                </a:solidFill>
                <a:latin typeface="Fira Sans Black" panose="020B0A03050000020004" pitchFamily="34" charset="0"/>
              </a:rPr>
              <a:t>collaboratively develop the learning solutions of the future and create diverse opportunities to pursue flexible study paths.</a:t>
            </a:r>
          </a:p>
          <a:p>
            <a:pPr algn="l"/>
            <a:endParaRPr lang="en-US" sz="2800" dirty="0">
              <a:solidFill>
                <a:srgbClr val="00244A"/>
              </a:solidFill>
              <a:latin typeface="Fira Sans Black" panose="020B0A03050000020004" pitchFamily="34" charset="0"/>
            </a:endParaRPr>
          </a:p>
          <a:p>
            <a:r>
              <a:rPr lang="fi-FI" sz="2800" b="0" i="0" u="none" strike="noStrike" dirty="0">
                <a:solidFill>
                  <a:srgbClr val="FDA586"/>
                </a:solidFill>
                <a:effectLst/>
                <a:latin typeface="Fira Sans Black" panose="020B0A03050000020004" pitchFamily="34" charset="0"/>
              </a:rPr>
              <a:t>For </a:t>
            </a:r>
            <a:r>
              <a:rPr lang="fi-FI" sz="2800" b="0" i="0" u="none" strike="noStrike" dirty="0" err="1">
                <a:solidFill>
                  <a:srgbClr val="FDA586"/>
                </a:solidFill>
                <a:effectLst/>
                <a:latin typeface="Fira Sans Black" panose="020B0A03050000020004" pitchFamily="34" charset="0"/>
              </a:rPr>
              <a:t>staff</a:t>
            </a:r>
            <a:r>
              <a:rPr lang="fi-FI" sz="2800" b="0" i="0" u="none" strike="noStrike" dirty="0">
                <a:solidFill>
                  <a:srgbClr val="FDA586"/>
                </a:solidFill>
                <a:effectLst/>
                <a:latin typeface="Fira Sans Black" panose="020B0A03050000020004" pitchFamily="34" charset="0"/>
              </a:rPr>
              <a:t> </a:t>
            </a:r>
            <a:r>
              <a:rPr lang="fi-FI" sz="2800" b="0" i="0" u="none" strike="noStrike" dirty="0" err="1">
                <a:solidFill>
                  <a:schemeClr val="bg1"/>
                </a:solidFill>
                <a:effectLst/>
                <a:latin typeface="Fira Sans Black" panose="020B0A03050000020004" pitchFamily="34" charset="0"/>
              </a:rPr>
              <a:t>we</a:t>
            </a:r>
            <a:r>
              <a:rPr lang="fi-FI" sz="2800" b="0" i="0" u="none" strike="noStrike" dirty="0">
                <a:solidFill>
                  <a:schemeClr val="bg1"/>
                </a:solidFill>
                <a:effectLst/>
                <a:latin typeface="Fira Sans Black" panose="020B0A03050000020004" pitchFamily="34" charset="0"/>
              </a:rPr>
              <a:t>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Fira Sans Black" panose="020B0A03050000020004" pitchFamily="34" charset="0"/>
              </a:rPr>
              <a:t>develop the cooperation and networking between the employees of our educational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Fira Sans Black" panose="020B0A03050000020004" pitchFamily="34" charset="0"/>
              </a:rPr>
              <a:t>organisations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Fira Sans Black" panose="020B0A03050000020004" pitchFamily="34" charset="0"/>
              </a:rPr>
              <a:t>. When we know each other, we can create new ideas and solutions.</a:t>
            </a:r>
          </a:p>
          <a:p>
            <a:endParaRPr lang="fi-FI" sz="2800" dirty="0">
              <a:solidFill>
                <a:schemeClr val="bg1"/>
              </a:solidFill>
              <a:latin typeface="Fira Sans Black" panose="020B0A03050000020004" pitchFamily="34" charset="0"/>
            </a:endParaRPr>
          </a:p>
          <a:p>
            <a:r>
              <a:rPr lang="fi-FI" sz="2800" b="0" i="0" u="none" strike="noStrike" dirty="0">
                <a:solidFill>
                  <a:srgbClr val="FDA586"/>
                </a:solidFill>
                <a:effectLst/>
                <a:latin typeface="Fira Sans Black" panose="020B0A03050000020004" pitchFamily="34" charset="0"/>
              </a:rPr>
              <a:t>For </a:t>
            </a:r>
            <a:r>
              <a:rPr lang="fi-FI" sz="2800" b="0" i="0" u="none" strike="noStrike" dirty="0" err="1">
                <a:solidFill>
                  <a:srgbClr val="FDA586"/>
                </a:solidFill>
                <a:effectLst/>
                <a:latin typeface="Fira Sans Black" panose="020B0A03050000020004" pitchFamily="34" charset="0"/>
              </a:rPr>
              <a:t>companies</a:t>
            </a:r>
            <a:r>
              <a:rPr lang="fi-FI" sz="2800" b="0" i="0" u="none" strike="noStrike" dirty="0">
                <a:solidFill>
                  <a:srgbClr val="FDA586"/>
                </a:solidFill>
                <a:effectLst/>
                <a:latin typeface="Fira Sans Black" panose="020B0A03050000020004" pitchFamily="34" charset="0"/>
              </a:rPr>
              <a:t> </a:t>
            </a:r>
            <a:r>
              <a:rPr lang="fi-FI" sz="2800" b="0" i="0" u="none" strike="noStrike" dirty="0">
                <a:solidFill>
                  <a:schemeClr val="bg1"/>
                </a:solidFill>
                <a:effectLst/>
                <a:latin typeface="Fira Sans Black" panose="020B0A03050000020004" pitchFamily="34" charset="0"/>
              </a:rPr>
              <a:t>and </a:t>
            </a:r>
            <a:r>
              <a:rPr lang="fi-FI" sz="2800" b="0" i="0" u="none" strike="noStrike" dirty="0" err="1">
                <a:solidFill>
                  <a:schemeClr val="bg1"/>
                </a:solidFill>
                <a:effectLst/>
                <a:latin typeface="Fira Sans Black" panose="020B0A03050000020004" pitchFamily="34" charset="0"/>
              </a:rPr>
              <a:t>working</a:t>
            </a:r>
            <a:r>
              <a:rPr lang="fi-FI" sz="2800" b="0" i="0" u="none" strike="noStrike" dirty="0">
                <a:solidFill>
                  <a:schemeClr val="bg1"/>
                </a:solidFill>
                <a:effectLst/>
                <a:latin typeface="Fira Sans Black" panose="020B0A03050000020004" pitchFamily="34" charset="0"/>
              </a:rPr>
              <a:t> life w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Fira Sans Black" panose="020B0A03050000020004" pitchFamily="34" charset="0"/>
              </a:rPr>
              <a:t>e predict the competence needs of the future and create entrepreneurship opportunities for the students.</a:t>
            </a:r>
            <a:endParaRPr lang="fi-FI" sz="2800" dirty="0">
              <a:solidFill>
                <a:schemeClr val="bg1"/>
              </a:solidFill>
              <a:latin typeface="Fira Sans Black" panose="020B0A03050000020004" pitchFamily="34" charset="0"/>
            </a:endParaRPr>
          </a:p>
          <a:p>
            <a:pPr algn="l"/>
            <a:endParaRPr lang="fi-FI" sz="2800" dirty="0">
              <a:solidFill>
                <a:srgbClr val="00244A"/>
              </a:solidFill>
              <a:latin typeface="Fira Sans Black" panose="020B0A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9">
            <a:extLst>
              <a:ext uri="{FF2B5EF4-FFF2-40B4-BE49-F238E27FC236}">
                <a16:creationId xmlns:a16="http://schemas.microsoft.com/office/drawing/2014/main" id="{4C53CE18-C529-054C-986C-9A492FA79930}"/>
              </a:ext>
            </a:extLst>
          </p:cNvPr>
          <p:cNvSpPr txBox="1"/>
          <p:nvPr/>
        </p:nvSpPr>
        <p:spPr>
          <a:xfrm>
            <a:off x="1416475" y="1329189"/>
            <a:ext cx="8389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4000" b="0" dirty="0" err="1">
                <a:solidFill>
                  <a:srgbClr val="00244A"/>
                </a:solidFill>
                <a:latin typeface="Fira Sans Black" panose="020B0A03050000020004" pitchFamily="34" charset="0"/>
              </a:rPr>
              <a:t>EduFutura</a:t>
            </a:r>
            <a:r>
              <a:rPr lang="fi-FI" sz="4000" b="0" dirty="0">
                <a:solidFill>
                  <a:srgbClr val="00244A"/>
                </a:solidFill>
                <a:latin typeface="Fira Sans Black" panose="020B0A03050000020004" pitchFamily="34" charset="0"/>
              </a:rPr>
              <a:t> </a:t>
            </a:r>
            <a:r>
              <a:rPr lang="fi-FI" sz="4000" b="0" dirty="0" err="1">
                <a:solidFill>
                  <a:srgbClr val="00244A"/>
                </a:solidFill>
                <a:latin typeface="Fira Sans Black" panose="020B0A03050000020004" pitchFamily="34" charset="0"/>
              </a:rPr>
              <a:t>co-operation</a:t>
            </a:r>
            <a:r>
              <a:rPr lang="fi-FI" sz="4000" b="0" dirty="0">
                <a:solidFill>
                  <a:srgbClr val="00244A"/>
                </a:solidFill>
                <a:latin typeface="Fira Sans Black" panose="020B0A03050000020004" pitchFamily="34" charset="0"/>
              </a:rPr>
              <a:t> </a:t>
            </a:r>
            <a:r>
              <a:rPr lang="fi-FI" sz="4000" b="0" dirty="0" err="1">
                <a:solidFill>
                  <a:srgbClr val="00244A"/>
                </a:solidFill>
                <a:latin typeface="Fira Sans Black" panose="020B0A03050000020004" pitchFamily="34" charset="0"/>
              </a:rPr>
              <a:t>since</a:t>
            </a:r>
            <a:r>
              <a:rPr lang="fi-FI" sz="4000" b="0" dirty="0">
                <a:solidFill>
                  <a:srgbClr val="00244A"/>
                </a:solidFill>
                <a:latin typeface="Fira Sans Black" panose="020B0A03050000020004" pitchFamily="34" charset="0"/>
              </a:rPr>
              <a:t> 2016</a:t>
            </a:r>
            <a:endParaRPr lang="fi-FI" sz="4000" dirty="0">
              <a:solidFill>
                <a:srgbClr val="00244A"/>
              </a:solidFill>
              <a:latin typeface="Fira Sans Black" panose="020B0A03050000020004" pitchFamily="34" charset="0"/>
            </a:endParaRPr>
          </a:p>
          <a:p>
            <a:pPr algn="l"/>
            <a:endParaRPr lang="fi-FI" sz="4000" dirty="0">
              <a:solidFill>
                <a:srgbClr val="00244A"/>
              </a:solidFill>
              <a:latin typeface="Fira Sans Black" panose="020B0A03050000020004" pitchFamily="34" charset="0"/>
            </a:endParaRP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2F1FB67F-49F3-FEC4-EAD4-E14609B21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7324" y="2232837"/>
            <a:ext cx="8168189" cy="3945071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sz="2800" dirty="0">
                <a:latin typeface="Fira Sans" panose="020B0503050000020004" pitchFamily="34" charset="0"/>
              </a:rPr>
              <a:t>The rectors and leaders signed the EduFutura co-operation agreement in the spring 2016.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GB" sz="1800" dirty="0">
              <a:latin typeface="Fira Sans" panose="020B05030500000200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sz="2800" dirty="0">
                <a:latin typeface="Fira Sans" panose="020B0503050000020004" pitchFamily="34" charset="0"/>
              </a:rPr>
              <a:t>The aim of the agreement is to deepen the co-operation so that the students can take courses and modules from the other EduFutura institutions and build up their individual learning path.</a:t>
            </a:r>
          </a:p>
        </p:txBody>
      </p:sp>
      <p:pic>
        <p:nvPicPr>
          <p:cNvPr id="4" name="Kuva 5">
            <a:extLst>
              <a:ext uri="{FF2B5EF4-FFF2-40B4-BE49-F238E27FC236}">
                <a16:creationId xmlns:a16="http://schemas.microsoft.com/office/drawing/2014/main" id="{1D44AA46-D2EA-1BE0-49B1-3CCF3DDC4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513" y="0"/>
            <a:ext cx="2496487" cy="332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D198F992-C3BC-623C-F7E5-BF87554E8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72" y="571500"/>
            <a:ext cx="5708968" cy="1508760"/>
          </a:xfrm>
        </p:spPr>
        <p:txBody>
          <a:bodyPr>
            <a:noAutofit/>
          </a:bodyPr>
          <a:lstStyle/>
          <a:p>
            <a:r>
              <a:rPr lang="en-US" sz="3600" b="0" dirty="0">
                <a:latin typeface="Fira Sans Black" panose="020B0A03050000020004" pitchFamily="34" charset="0"/>
              </a:rPr>
              <a:t>The </a:t>
            </a:r>
            <a:r>
              <a:rPr lang="en-US" sz="3600" b="0" dirty="0" err="1">
                <a:latin typeface="Fira Sans Black" panose="020B0A03050000020004" pitchFamily="34" charset="0"/>
              </a:rPr>
              <a:t>EduFutura</a:t>
            </a:r>
            <a:r>
              <a:rPr lang="en-US" sz="3600" b="0" dirty="0">
                <a:latin typeface="Fira Sans Black" panose="020B0A03050000020004" pitchFamily="34" charset="0"/>
              </a:rPr>
              <a:t> Jyväskylä co-operation focuses on</a:t>
            </a:r>
            <a:endParaRPr lang="fi-FI" sz="4800" dirty="0">
              <a:latin typeface="Fira Sans Black" panose="020B0A03050000020004" pitchFamily="34" charset="0"/>
            </a:endParaRPr>
          </a:p>
        </p:txBody>
      </p:sp>
      <p:sp>
        <p:nvSpPr>
          <p:cNvPr id="2" name="Tekstiruutu 2">
            <a:extLst>
              <a:ext uri="{FF2B5EF4-FFF2-40B4-BE49-F238E27FC236}">
                <a16:creationId xmlns:a16="http://schemas.microsoft.com/office/drawing/2014/main" id="{8406CB25-FF89-411C-B8FE-5B1E57932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" y="1883131"/>
            <a:ext cx="605153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44A"/>
                </a:solidFill>
                <a:latin typeface="Lexi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44A"/>
                </a:solidFill>
                <a:latin typeface="Lexi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44A"/>
                </a:solidFill>
                <a:latin typeface="Lexi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44A"/>
                </a:solidFill>
                <a:latin typeface="Lexi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44A"/>
                </a:solidFill>
                <a:latin typeface="Lexi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44A"/>
                </a:solidFill>
                <a:latin typeface="Lexi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44A"/>
                </a:solidFill>
                <a:latin typeface="Lexi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44A"/>
                </a:solidFill>
                <a:latin typeface="Lexi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44A"/>
                </a:solidFill>
                <a:latin typeface="Lexi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i-FI" altLang="fi-FI" sz="2400" b="1" dirty="0">
                <a:solidFill>
                  <a:schemeClr val="tx1"/>
                </a:solidFill>
                <a:latin typeface="Fira Sans" panose="020B0503050000020004" pitchFamily="34" charset="0"/>
              </a:rPr>
              <a:t>Renewal of learning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i-FI" altLang="fi-FI" sz="2400" b="1" dirty="0">
                <a:solidFill>
                  <a:schemeClr val="tx1"/>
                </a:solidFill>
                <a:latin typeface="Fira Sans" panose="020B0503050000020004" pitchFamily="34" charset="0"/>
              </a:rPr>
              <a:t>Health, rehabilitation, well-being and physical activity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i="0" dirty="0">
                <a:solidFill>
                  <a:srgbClr val="002749"/>
                </a:solidFill>
                <a:effectLst/>
                <a:latin typeface="Fira Sans" panose="020B0503050000020004" pitchFamily="34" charset="0"/>
              </a:rPr>
              <a:t>Entrepreneurship and the promotion of business skills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i-FI" altLang="fi-FI" sz="2400" b="1" dirty="0">
                <a:solidFill>
                  <a:schemeClr val="tx1"/>
                </a:solidFill>
                <a:latin typeface="Fira Sans" panose="020B0503050000020004" pitchFamily="34" charset="0"/>
              </a:rPr>
              <a:t>The Finnish Music Campus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i-FI" altLang="fi-FI" sz="2400" b="1" dirty="0">
                <a:solidFill>
                  <a:schemeClr val="tx1"/>
                </a:solidFill>
                <a:latin typeface="Fira Sans" panose="020B0503050000020004" pitchFamily="34" charset="0"/>
              </a:rPr>
              <a:t>ICT and a</a:t>
            </a:r>
            <a:r>
              <a:rPr lang="fi-FI" sz="2400" b="1" dirty="0">
                <a:solidFill>
                  <a:schemeClr val="tx1"/>
                </a:solidFill>
                <a:latin typeface="Fira Sans" panose="020B0503050000020004" pitchFamily="34" charset="0"/>
              </a:rPr>
              <a:t>pplied cyber security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i-FI" sz="2400" b="1" i="0" dirty="0">
                <a:solidFill>
                  <a:srgbClr val="002749"/>
                </a:solidFill>
                <a:effectLst/>
                <a:latin typeface="Fira Sans" panose="020B0503050000020004" pitchFamily="34" charset="0"/>
              </a:rPr>
              <a:t>Resource-wise and responsible bio-economy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i-FI" altLang="fi-FI" sz="2400" b="1" dirty="0">
                <a:solidFill>
                  <a:schemeClr val="tx1"/>
                </a:solidFill>
                <a:latin typeface="Fira Sans" panose="020B0503050000020004" pitchFamily="34" charset="0"/>
              </a:rPr>
              <a:t>Education export (EduCluster)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altLang="fi-FI" sz="24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A11459-6485-45DF-AEF0-5BCBFE0E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81" y="504411"/>
            <a:ext cx="10118579" cy="830295"/>
          </a:xfrm>
        </p:spPr>
        <p:txBody>
          <a:bodyPr>
            <a:normAutofit/>
          </a:bodyPr>
          <a:lstStyle/>
          <a:p>
            <a:r>
              <a:rPr lang="fi-FI" sz="4000" dirty="0">
                <a:latin typeface="Fira Sans ExtraBold" panose="020B0903050000020004" pitchFamily="34" charset="0"/>
              </a:rPr>
              <a:t>Cross-</a:t>
            </a:r>
            <a:r>
              <a:rPr lang="fi-FI" sz="4000" dirty="0" err="1">
                <a:latin typeface="Fira Sans ExtraBold" panose="020B0903050000020004" pitchFamily="34" charset="0"/>
              </a:rPr>
              <a:t>instutional</a:t>
            </a:r>
            <a:r>
              <a:rPr lang="fi-FI" sz="4000" dirty="0">
                <a:latin typeface="Fira Sans ExtraBold" panose="020B0903050000020004" pitchFamily="34" charset="0"/>
              </a:rPr>
              <a:t> </a:t>
            </a:r>
            <a:r>
              <a:rPr lang="fi-FI" sz="4000" dirty="0" err="1">
                <a:latin typeface="Fira Sans ExtraBold" panose="020B0903050000020004" pitchFamily="34" charset="0"/>
              </a:rPr>
              <a:t>studies</a:t>
            </a:r>
            <a:r>
              <a:rPr lang="fi-FI" sz="4000" dirty="0">
                <a:latin typeface="Fira Sans ExtraBold" panose="020B0903050000020004" pitchFamily="34" charset="0"/>
              </a:rPr>
              <a:t> in </a:t>
            </a:r>
            <a:r>
              <a:rPr lang="fi-FI" sz="4000" dirty="0" err="1">
                <a:latin typeface="Fira Sans ExtraBold" panose="020B0903050000020004" pitchFamily="34" charset="0"/>
              </a:rPr>
              <a:t>EduFutura</a:t>
            </a:r>
            <a:endParaRPr lang="fi-FI" sz="40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B768B99-46F1-9CD5-9220-7BE2EE5FB7F1}"/>
              </a:ext>
            </a:extLst>
          </p:cNvPr>
          <p:cNvSpPr txBox="1">
            <a:spLocks/>
          </p:cNvSpPr>
          <p:nvPr/>
        </p:nvSpPr>
        <p:spPr>
          <a:xfrm>
            <a:off x="1545724" y="1334706"/>
            <a:ext cx="4686206" cy="175011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Fira Sans Black" panose="020B0503050000020004" pitchFamily="34" charset="0"/>
                <a:ea typeface="+mj-ea"/>
                <a:cs typeface="+mj-cs"/>
              </a:defRPr>
            </a:lvl1pPr>
          </a:lstStyle>
          <a:p>
            <a:r>
              <a:rPr lang="en-US" sz="2800" b="1" i="0" dirty="0">
                <a:solidFill>
                  <a:srgbClr val="00244A"/>
                </a:solidFill>
                <a:effectLst/>
                <a:latin typeface="Fira Sans" panose="020B0503050000020004" pitchFamily="34" charset="0"/>
              </a:rPr>
              <a:t>Higher education studies while attending an upper secondary school or vocational studies</a:t>
            </a:r>
            <a:endParaRPr lang="fi-FI" sz="4000" dirty="0">
              <a:solidFill>
                <a:srgbClr val="00244A"/>
              </a:solidFill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77187C2D-4F42-5C2C-5C18-79257C68F84C}"/>
              </a:ext>
            </a:extLst>
          </p:cNvPr>
          <p:cNvSpPr txBox="1">
            <a:spLocks/>
          </p:cNvSpPr>
          <p:nvPr/>
        </p:nvSpPr>
        <p:spPr>
          <a:xfrm>
            <a:off x="1545724" y="3310890"/>
            <a:ext cx="5658371" cy="19863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Fira Sans Black" panose="020B0503050000020004" pitchFamily="34" charset="0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rgbClr val="00244A"/>
                </a:solidFill>
                <a:latin typeface="Fira Sans" panose="020B0503050000020004" pitchFamily="34" charset="0"/>
              </a:rPr>
              <a:t>Cross-</a:t>
            </a:r>
            <a:r>
              <a:rPr lang="fi-FI" sz="2800" dirty="0" err="1">
                <a:solidFill>
                  <a:srgbClr val="00244A"/>
                </a:solidFill>
                <a:latin typeface="Fira Sans" panose="020B0503050000020004" pitchFamily="34" charset="0"/>
              </a:rPr>
              <a:t>instutional</a:t>
            </a:r>
            <a:r>
              <a:rPr lang="fi-FI" sz="2800" dirty="0">
                <a:solidFill>
                  <a:srgbClr val="00244A"/>
                </a:solidFill>
                <a:latin typeface="Fira Sans" panose="020B0503050000020004" pitchFamily="34" charset="0"/>
              </a:rPr>
              <a:t> </a:t>
            </a:r>
            <a:r>
              <a:rPr lang="fi-FI" sz="2800" dirty="0" err="1">
                <a:solidFill>
                  <a:srgbClr val="00244A"/>
                </a:solidFill>
                <a:latin typeface="Fira Sans" panose="020B0503050000020004" pitchFamily="34" charset="0"/>
              </a:rPr>
              <a:t>studies</a:t>
            </a:r>
            <a:r>
              <a:rPr lang="fi-FI" sz="2800" dirty="0">
                <a:solidFill>
                  <a:srgbClr val="00244A"/>
                </a:solidFill>
                <a:latin typeface="Fira Sans" panose="020B0503050000020004" pitchFamily="34" charset="0"/>
              </a:rPr>
              <a:t> </a:t>
            </a:r>
            <a:r>
              <a:rPr lang="fi-FI" sz="2800" dirty="0" err="1">
                <a:solidFill>
                  <a:srgbClr val="00244A"/>
                </a:solidFill>
                <a:latin typeface="Fira Sans" panose="020B0503050000020004" pitchFamily="34" charset="0"/>
              </a:rPr>
              <a:t>between</a:t>
            </a:r>
            <a:r>
              <a:rPr lang="fi-FI" sz="2800" dirty="0">
                <a:solidFill>
                  <a:srgbClr val="00244A"/>
                </a:solidFill>
                <a:latin typeface="Fira Sans" panose="020B0503050000020004" pitchFamily="34" charset="0"/>
              </a:rPr>
              <a:t> </a:t>
            </a:r>
            <a:r>
              <a:rPr lang="fi-FI" sz="2800" dirty="0" err="1">
                <a:solidFill>
                  <a:srgbClr val="00244A"/>
                </a:solidFill>
                <a:latin typeface="Fira Sans" panose="020B0503050000020004" pitchFamily="34" charset="0"/>
              </a:rPr>
              <a:t>higher</a:t>
            </a:r>
            <a:r>
              <a:rPr lang="fi-FI" sz="2800" dirty="0">
                <a:solidFill>
                  <a:srgbClr val="00244A"/>
                </a:solidFill>
                <a:latin typeface="Fira Sans" panose="020B0503050000020004" pitchFamily="34" charset="0"/>
              </a:rPr>
              <a:t> </a:t>
            </a:r>
            <a:r>
              <a:rPr lang="fi-FI" sz="2800" dirty="0" err="1">
                <a:solidFill>
                  <a:srgbClr val="00244A"/>
                </a:solidFill>
                <a:latin typeface="Fira Sans" panose="020B0503050000020004" pitchFamily="34" charset="0"/>
              </a:rPr>
              <a:t>education</a:t>
            </a:r>
            <a:r>
              <a:rPr lang="fi-FI" sz="2800" dirty="0">
                <a:solidFill>
                  <a:srgbClr val="00244A"/>
                </a:solidFill>
                <a:latin typeface="Fira Sans" panose="020B0503050000020004" pitchFamily="34" charset="0"/>
              </a:rPr>
              <a:t> </a:t>
            </a:r>
            <a:br>
              <a:rPr lang="fi-FI" sz="2800" dirty="0">
                <a:solidFill>
                  <a:srgbClr val="00244A"/>
                </a:solidFill>
                <a:latin typeface="Fira Sans" panose="020B0503050000020004" pitchFamily="34" charset="0"/>
              </a:rPr>
            </a:br>
            <a:r>
              <a:rPr lang="fi-FI" sz="2800" dirty="0">
                <a:solidFill>
                  <a:srgbClr val="00244A"/>
                </a:solidFill>
                <a:latin typeface="Fira Sans" panose="020B0503050000020004" pitchFamily="34" charset="0"/>
              </a:rPr>
              <a:t>(</a:t>
            </a:r>
            <a:r>
              <a:rPr lang="fi-FI" sz="2800" dirty="0" err="1">
                <a:solidFill>
                  <a:srgbClr val="00244A"/>
                </a:solidFill>
                <a:latin typeface="Fira Sans" panose="020B0503050000020004" pitchFamily="34" charset="0"/>
              </a:rPr>
              <a:t>Jamk</a:t>
            </a:r>
            <a:r>
              <a:rPr lang="fi-FI" sz="2800" dirty="0">
                <a:solidFill>
                  <a:srgbClr val="00244A"/>
                </a:solidFill>
                <a:latin typeface="Fira Sans" panose="020B0503050000020004" pitchFamily="34" charset="0"/>
              </a:rPr>
              <a:t> </a:t>
            </a:r>
            <a:r>
              <a:rPr lang="fi-FI" sz="2800" dirty="0" err="1">
                <a:solidFill>
                  <a:srgbClr val="00244A"/>
                </a:solidFill>
                <a:latin typeface="Fira Sans" panose="020B0503050000020004" pitchFamily="34" charset="0"/>
              </a:rPr>
              <a:t>University</a:t>
            </a:r>
            <a:r>
              <a:rPr lang="fi-FI" sz="2800" dirty="0">
                <a:solidFill>
                  <a:srgbClr val="00244A"/>
                </a:solidFill>
                <a:latin typeface="Fira Sans" panose="020B0503050000020004" pitchFamily="34" charset="0"/>
              </a:rPr>
              <a:t> of </a:t>
            </a:r>
            <a:r>
              <a:rPr lang="fi-FI" sz="2800" dirty="0" err="1">
                <a:solidFill>
                  <a:srgbClr val="00244A"/>
                </a:solidFill>
                <a:latin typeface="Fira Sans" panose="020B0503050000020004" pitchFamily="34" charset="0"/>
              </a:rPr>
              <a:t>Applied</a:t>
            </a:r>
            <a:r>
              <a:rPr lang="fi-FI" sz="2800" dirty="0">
                <a:solidFill>
                  <a:srgbClr val="00244A"/>
                </a:solidFill>
                <a:latin typeface="Fira Sans" panose="020B0503050000020004" pitchFamily="34" charset="0"/>
              </a:rPr>
              <a:t> Sciences and </a:t>
            </a:r>
            <a:r>
              <a:rPr lang="fi-FI" sz="2800" dirty="0" err="1">
                <a:solidFill>
                  <a:srgbClr val="00244A"/>
                </a:solidFill>
                <a:latin typeface="Fira Sans" panose="020B0503050000020004" pitchFamily="34" charset="0"/>
              </a:rPr>
              <a:t>University</a:t>
            </a:r>
            <a:r>
              <a:rPr lang="fi-FI" sz="2800" dirty="0">
                <a:solidFill>
                  <a:srgbClr val="00244A"/>
                </a:solidFill>
                <a:latin typeface="Fira Sans" panose="020B0503050000020004" pitchFamily="34" charset="0"/>
              </a:rPr>
              <a:t> of Jyväskylä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61D7228A-4727-69BD-8B41-B006FF304F6E}"/>
              </a:ext>
            </a:extLst>
          </p:cNvPr>
          <p:cNvSpPr txBox="1">
            <a:spLocks/>
          </p:cNvSpPr>
          <p:nvPr/>
        </p:nvSpPr>
        <p:spPr>
          <a:xfrm>
            <a:off x="1545724" y="5523294"/>
            <a:ext cx="5491418" cy="8924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Fira Sans Black" panose="020B0503050000020004" pitchFamily="34" charset="0"/>
                <a:ea typeface="+mj-ea"/>
                <a:cs typeface="+mj-cs"/>
              </a:defRPr>
            </a:lvl1pPr>
          </a:lstStyle>
          <a:p>
            <a:r>
              <a:rPr lang="fi-FI" sz="2800" dirty="0" err="1">
                <a:solidFill>
                  <a:srgbClr val="00244A"/>
                </a:solidFill>
                <a:latin typeface="Fira Sans" panose="020B0503050000020004" pitchFamily="34" charset="0"/>
              </a:rPr>
              <a:t>Vocational</a:t>
            </a:r>
            <a:r>
              <a:rPr lang="fi-FI" sz="2800" dirty="0">
                <a:solidFill>
                  <a:srgbClr val="00244A"/>
                </a:solidFill>
                <a:latin typeface="Fira Sans" panose="020B0503050000020004" pitchFamily="34" charset="0"/>
              </a:rPr>
              <a:t> </a:t>
            </a:r>
            <a:r>
              <a:rPr lang="fi-FI" sz="2800" dirty="0" err="1">
                <a:solidFill>
                  <a:srgbClr val="00244A"/>
                </a:solidFill>
                <a:latin typeface="Fira Sans" panose="020B0503050000020004" pitchFamily="34" charset="0"/>
              </a:rPr>
              <a:t>studies</a:t>
            </a:r>
            <a:r>
              <a:rPr lang="fi-FI" sz="2800" dirty="0">
                <a:solidFill>
                  <a:srgbClr val="00244A"/>
                </a:solidFill>
                <a:latin typeface="Fira Sans" panose="020B0503050000020004" pitchFamily="34" charset="0"/>
              </a:rPr>
              <a:t> for </a:t>
            </a:r>
            <a:r>
              <a:rPr lang="fi-FI" sz="2800" dirty="0" err="1">
                <a:solidFill>
                  <a:srgbClr val="00244A"/>
                </a:solidFill>
                <a:latin typeface="Fira Sans" panose="020B0503050000020004" pitchFamily="34" charset="0"/>
              </a:rPr>
              <a:t>higher</a:t>
            </a:r>
            <a:r>
              <a:rPr lang="fi-FI" sz="2800" dirty="0">
                <a:solidFill>
                  <a:srgbClr val="00244A"/>
                </a:solidFill>
                <a:latin typeface="Fira Sans" panose="020B0503050000020004" pitchFamily="34" charset="0"/>
              </a:rPr>
              <a:t> </a:t>
            </a:r>
            <a:r>
              <a:rPr lang="fi-FI" sz="2800" dirty="0" err="1">
                <a:solidFill>
                  <a:srgbClr val="00244A"/>
                </a:solidFill>
                <a:latin typeface="Fira Sans" panose="020B0503050000020004" pitchFamily="34" charset="0"/>
              </a:rPr>
              <a:t>educations</a:t>
            </a:r>
            <a:r>
              <a:rPr lang="fi-FI" sz="2800" dirty="0">
                <a:solidFill>
                  <a:srgbClr val="00244A"/>
                </a:solidFill>
                <a:latin typeface="Fira Sans" panose="020B0503050000020004" pitchFamily="34" charset="0"/>
              </a:rPr>
              <a:t> </a:t>
            </a:r>
            <a:r>
              <a:rPr lang="fi-FI" sz="2800" dirty="0" err="1">
                <a:solidFill>
                  <a:srgbClr val="00244A"/>
                </a:solidFill>
                <a:latin typeface="Fira Sans" panose="020B0503050000020004" pitchFamily="34" charset="0"/>
              </a:rPr>
              <a:t>students</a:t>
            </a:r>
            <a:endParaRPr lang="fi-FI" sz="2800" dirty="0">
              <a:solidFill>
                <a:srgbClr val="00244A"/>
              </a:solidFill>
              <a:latin typeface="Fira Sans" panose="020B0503050000020004" pitchFamily="34" charset="0"/>
            </a:endParaRPr>
          </a:p>
        </p:txBody>
      </p:sp>
      <p:sp>
        <p:nvSpPr>
          <p:cNvPr id="8" name="Nuoli: Oikea 5">
            <a:extLst>
              <a:ext uri="{FF2B5EF4-FFF2-40B4-BE49-F238E27FC236}">
                <a16:creationId xmlns:a16="http://schemas.microsoft.com/office/drawing/2014/main" id="{36F27A22-AEC1-2CBF-786B-9388EB4D0D86}"/>
              </a:ext>
            </a:extLst>
          </p:cNvPr>
          <p:cNvSpPr/>
          <p:nvPr/>
        </p:nvSpPr>
        <p:spPr>
          <a:xfrm>
            <a:off x="442742" y="1434932"/>
            <a:ext cx="860373" cy="539489"/>
          </a:xfrm>
          <a:prstGeom prst="rightArrow">
            <a:avLst/>
          </a:prstGeom>
          <a:solidFill>
            <a:srgbClr val="FDA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ED600"/>
              </a:solidFill>
            </a:endParaRPr>
          </a:p>
        </p:txBody>
      </p:sp>
      <p:sp>
        <p:nvSpPr>
          <p:cNvPr id="11" name="Nuoli: Oikea 5">
            <a:extLst>
              <a:ext uri="{FF2B5EF4-FFF2-40B4-BE49-F238E27FC236}">
                <a16:creationId xmlns:a16="http://schemas.microsoft.com/office/drawing/2014/main" id="{3514F36B-D61D-60FE-A05D-F7F01EACDF57}"/>
              </a:ext>
            </a:extLst>
          </p:cNvPr>
          <p:cNvSpPr/>
          <p:nvPr/>
        </p:nvSpPr>
        <p:spPr>
          <a:xfrm>
            <a:off x="427501" y="3257658"/>
            <a:ext cx="860373" cy="539489"/>
          </a:xfrm>
          <a:prstGeom prst="rightArrow">
            <a:avLst/>
          </a:prstGeom>
          <a:solidFill>
            <a:srgbClr val="FDA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ED600"/>
              </a:solidFill>
            </a:endParaRPr>
          </a:p>
        </p:txBody>
      </p:sp>
      <p:sp>
        <p:nvSpPr>
          <p:cNvPr id="12" name="Nuoli: Oikea 5">
            <a:extLst>
              <a:ext uri="{FF2B5EF4-FFF2-40B4-BE49-F238E27FC236}">
                <a16:creationId xmlns:a16="http://schemas.microsoft.com/office/drawing/2014/main" id="{4F2517CB-9C6B-8C00-719E-A19D5D58174C}"/>
              </a:ext>
            </a:extLst>
          </p:cNvPr>
          <p:cNvSpPr/>
          <p:nvPr/>
        </p:nvSpPr>
        <p:spPr>
          <a:xfrm>
            <a:off x="442742" y="5527212"/>
            <a:ext cx="860373" cy="539489"/>
          </a:xfrm>
          <a:prstGeom prst="rightArrow">
            <a:avLst/>
          </a:prstGeom>
          <a:solidFill>
            <a:srgbClr val="FDA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ED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teema">
  <a:themeElements>
    <a:clrScheme name="EduFutura">
      <a:dk1>
        <a:srgbClr val="002349"/>
      </a:dk1>
      <a:lt1>
        <a:srgbClr val="FEFFFE"/>
      </a:lt1>
      <a:dk2>
        <a:srgbClr val="002348"/>
      </a:dk2>
      <a:lt2>
        <a:srgbClr val="DAD9D4"/>
      </a:lt2>
      <a:accent1>
        <a:srgbClr val="FDD405"/>
      </a:accent1>
      <a:accent2>
        <a:srgbClr val="AA9FCF"/>
      </a:accent2>
      <a:accent3>
        <a:srgbClr val="88E3CF"/>
      </a:accent3>
      <a:accent4>
        <a:srgbClr val="FEA586"/>
      </a:accent4>
      <a:accent5>
        <a:srgbClr val="D9D8D5"/>
      </a:accent5>
      <a:accent6>
        <a:srgbClr val="FDD405"/>
      </a:accent6>
      <a:hlink>
        <a:srgbClr val="FDD405"/>
      </a:hlink>
      <a:folHlink>
        <a:srgbClr val="D9DA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1f3d88-8656-4f5d-a6ce-377b74f57ce0">
      <Terms xmlns="http://schemas.microsoft.com/office/infopath/2007/PartnerControls"/>
    </lcf76f155ced4ddcb4097134ff3c332f>
    <TaxCatchAll xmlns="b0769243-e204-40db-a9ed-2c6a97940d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5FD57D1B51D3F47BB73E887CDCD0732" ma:contentTypeVersion="12" ma:contentTypeDescription="Luo uusi asiakirja." ma:contentTypeScope="" ma:versionID="3d033ad45ba08a7bfb3c65c08457d9b9">
  <xsd:schema xmlns:xsd="http://www.w3.org/2001/XMLSchema" xmlns:xs="http://www.w3.org/2001/XMLSchema" xmlns:p="http://schemas.microsoft.com/office/2006/metadata/properties" xmlns:ns2="0b1f3d88-8656-4f5d-a6ce-377b74f57ce0" xmlns:ns3="b0769243-e204-40db-a9ed-2c6a97940d74" targetNamespace="http://schemas.microsoft.com/office/2006/metadata/properties" ma:root="true" ma:fieldsID="bc5a77d9aedd0c941b34afd46d3303b1" ns2:_="" ns3:_="">
    <xsd:import namespace="0b1f3d88-8656-4f5d-a6ce-377b74f57ce0"/>
    <xsd:import namespace="b0769243-e204-40db-a9ed-2c6a97940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f3d88-8656-4f5d-a6ce-377b74f57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c21110ea-7e9c-423d-9481-577024c7a6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69243-e204-40db-a9ed-2c6a97940d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de82879-9d81-4cb0-a747-086ebfd3e930}" ma:internalName="TaxCatchAll" ma:showField="CatchAllData" ma:web="b0769243-e204-40db-a9ed-2c6a97940d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153EF-8046-46D3-A760-512E17996B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CAA894-CA90-47FC-8128-4BB3418DFCA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0769243-e204-40db-a9ed-2c6a97940d74"/>
    <ds:schemaRef ds:uri="http://purl.org/dc/terms/"/>
    <ds:schemaRef ds:uri="http://schemas.openxmlformats.org/package/2006/metadata/core-properties"/>
    <ds:schemaRef ds:uri="0b1f3d88-8656-4f5d-a6ce-377b74f57ce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F27719-A6B3-42D4-98A7-66891B288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1f3d88-8656-4f5d-a6ce-377b74f57ce0"/>
    <ds:schemaRef ds:uri="b0769243-e204-40db-a9ed-2c6a97940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601</Words>
  <Application>Microsoft Office PowerPoint</Application>
  <PresentationFormat>Widescreen</PresentationFormat>
  <Paragraphs>71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Fira Sans</vt:lpstr>
      <vt:lpstr>Fira Sans Black</vt:lpstr>
      <vt:lpstr>Fira Sans ExtraBold</vt:lpstr>
      <vt:lpstr>Fira Sans Light</vt:lpstr>
      <vt:lpstr>Franklin Gothic Book</vt:lpstr>
      <vt:lpstr>Wingdings</vt:lpstr>
      <vt:lpstr>Office-teema</vt:lpstr>
      <vt:lpstr>PowerPoint Presentation</vt:lpstr>
      <vt:lpstr>There are over 40 000 students in Jyväskylä!</vt:lpstr>
      <vt:lpstr>Higher education consortia and co-operation structures </vt:lpstr>
      <vt:lpstr>PowerPoint Presentation</vt:lpstr>
      <vt:lpstr>PowerPoint Presentation</vt:lpstr>
      <vt:lpstr>PowerPoint Presentation</vt:lpstr>
      <vt:lpstr>PowerPoint Presentation</vt:lpstr>
      <vt:lpstr>The EduFutura Jyväskylä co-operation focuses on</vt:lpstr>
      <vt:lpstr>Cross-instutional studies in EduFutura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Visual Friday</dc:creator>
  <cp:lastModifiedBy>Asuja Maiju</cp:lastModifiedBy>
  <cp:revision>115</cp:revision>
  <dcterms:created xsi:type="dcterms:W3CDTF">2020-03-24T11:15:28Z</dcterms:created>
  <dcterms:modified xsi:type="dcterms:W3CDTF">2023-09-01T08:05:44Z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0x010100C5FD57D1B51D3F47BB73E887CDCD0732</vt:lpwstr>
  </property>
  <property fmtid="{D5CDD505-2E9C-101B-9397-08002B2CF9AE}" pid="3" name="MediaServiceImageTags">
    <vt:lpwstr/>
  </property>
</Properties>
</file>