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9" r:id="rId5"/>
    <p:sldId id="323" r:id="rId6"/>
    <p:sldId id="322" r:id="rId7"/>
    <p:sldId id="319" r:id="rId8"/>
    <p:sldId id="320" r:id="rId9"/>
    <p:sldId id="321" r:id="rId10"/>
    <p:sldId id="316" r:id="rId11"/>
    <p:sldId id="318" r:id="rId12"/>
    <p:sldId id="300" r:id="rId13"/>
    <p:sldId id="312" r:id="rId14"/>
    <p:sldId id="313" r:id="rId15"/>
    <p:sldId id="306" r:id="rId16"/>
    <p:sldId id="317" r:id="rId17"/>
    <p:sldId id="324" r:id="rId18"/>
    <p:sldId id="308" r:id="rId19"/>
    <p:sldId id="309" r:id="rId20"/>
    <p:sldId id="310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A"/>
    <a:srgbClr val="ABA0CF"/>
    <a:srgbClr val="86E4D1"/>
    <a:srgbClr val="FDA586"/>
    <a:srgbClr val="D9D9D6"/>
    <a:srgbClr val="F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F983A-4CAD-F34D-AB09-0CD6574A441B}" v="270" dt="2023-08-31T10:29:32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 snapToGrid="0" snapToObjects="1">
      <p:cViewPr varScale="1">
        <p:scale>
          <a:sx n="108" d="100"/>
          <a:sy n="108" d="100"/>
        </p:scale>
        <p:origin x="293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B1CFF-C181-4422-8142-21255963117A}" type="datetimeFigureOut">
              <a:rPr lang="fi-FI" smtClean="0"/>
              <a:t>31.8.2023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3218-6A6A-43DE-AA97-40E100D47B8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198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7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01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E3218-6A6A-43DE-AA97-40E100D47B8D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5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FF6A0-A7E3-3846-9E28-9559CC91B5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182" y="2845708"/>
            <a:ext cx="5378893" cy="78001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FD1899-72B0-D446-A7C7-5DF44C79C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182" y="4325206"/>
            <a:ext cx="5378893" cy="67841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87F365-D9BD-164E-96E2-A6CB1550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8A8F7E9-A5DA-2844-B272-FA2D6CF0D0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02" y="813612"/>
            <a:ext cx="3926199" cy="1511255"/>
          </a:xfrm>
          <a:prstGeom prst="rect">
            <a:avLst/>
          </a:prstGeom>
        </p:spPr>
      </p:pic>
      <p:pic>
        <p:nvPicPr>
          <p:cNvPr id="11" name="Picture 10" descr="Kaksi tyttöä EduFuturahuppareissa&#10;">
            <a:extLst>
              <a:ext uri="{FF2B5EF4-FFF2-40B4-BE49-F238E27FC236}">
                <a16:creationId xmlns:a16="http://schemas.microsoft.com/office/drawing/2014/main" id="{4DA040A8-3766-B047-D441-271A9DA327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6866" y="1446326"/>
            <a:ext cx="4618728" cy="41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2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37172-84D4-7D43-BD31-4BF9276D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3808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244A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321AB-C861-C341-AEE6-D64125FDD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5624" y="1825625"/>
            <a:ext cx="6848959" cy="4351338"/>
          </a:xfrm>
        </p:spPr>
        <p:txBody>
          <a:bodyPr/>
          <a:lstStyle>
            <a:lvl1pPr algn="ctr">
              <a:lnSpc>
                <a:spcPct val="100000"/>
              </a:lnSpc>
              <a:defRPr b="0" i="0">
                <a:solidFill>
                  <a:srgbClr val="00244A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21E8A3-BBEC-8048-8620-747FD836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4" name="Kuva 9" descr="EduFutura logo">
            <a:extLst>
              <a:ext uri="{FF2B5EF4-FFF2-40B4-BE49-F238E27FC236}">
                <a16:creationId xmlns:a16="http://schemas.microsoft.com/office/drawing/2014/main" id="{9D5AECA3-CAE8-FD6B-389B-0314D5E91D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xsisältö, väliotsik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37172-84D4-7D43-BD31-4BF9276D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3808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321AB-C861-C341-AEE6-D64125FDD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0800"/>
            <a:ext cx="4854388" cy="358616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21E8A3-BBEC-8048-8620-747FD836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013C0753-C373-8844-BCD5-7D36550F2CD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29235" y="2046287"/>
            <a:ext cx="4854388" cy="3651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bg1"/>
                </a:solidFill>
                <a:latin typeface="Fira Sans Black" panose="020B05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F2F151D-59ED-1449-BEC7-EEBB7EDA32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7621" y="2590800"/>
            <a:ext cx="4854387" cy="358616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4A86A4F-2CC1-B346-9D76-D4D28F38D77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38656" y="2046287"/>
            <a:ext cx="4854387" cy="3651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bg1"/>
                </a:solidFill>
                <a:latin typeface="Fira Sans Black" panose="020B05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Väliotsikko</a:t>
            </a:r>
          </a:p>
        </p:txBody>
      </p:sp>
      <p:pic>
        <p:nvPicPr>
          <p:cNvPr id="11" name="Kuva 9" descr="EduFutura logo">
            <a:extLst>
              <a:ext uri="{FF2B5EF4-FFF2-40B4-BE49-F238E27FC236}">
                <a16:creationId xmlns:a16="http://schemas.microsoft.com/office/drawing/2014/main" id="{71DB2272-AFFD-FFBA-1971-A84959E55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, kuv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3" name="Kuva 9" descr="EduFutura logo">
            <a:extLst>
              <a:ext uri="{FF2B5EF4-FFF2-40B4-BE49-F238E27FC236}">
                <a16:creationId xmlns:a16="http://schemas.microsoft.com/office/drawing/2014/main" id="{230B981F-DB60-4B23-1BFA-59C64CD39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140F22A-C7B9-DCB1-7642-7ABFC2BBA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08" y="515844"/>
            <a:ext cx="11049121" cy="935452"/>
          </a:xfrm>
        </p:spPr>
        <p:txBody>
          <a:bodyPr anchor="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6590E8C1-9F25-000D-C705-F51AD6504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07" y="1663240"/>
            <a:ext cx="11049121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076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, kuv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2" name="Kuva 9" descr="EduFutura logo">
            <a:extLst>
              <a:ext uri="{FF2B5EF4-FFF2-40B4-BE49-F238E27FC236}">
                <a16:creationId xmlns:a16="http://schemas.microsoft.com/office/drawing/2014/main" id="{68FA3608-55D1-6609-8343-B7783C0A6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  <a:noFill/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9C06D74-19CB-418E-3B9F-E47E1A0B9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08" y="515844"/>
            <a:ext cx="11049121" cy="9354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AD0305AC-F4E4-A7EA-CF7F-4F1FD2D57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08" y="1663240"/>
            <a:ext cx="11049120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60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kuv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D2496-20E1-C843-9C3A-A815E164F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37127"/>
            <a:ext cx="4616825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605804-6FC3-1D42-AEA2-C87236467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097248"/>
            <a:ext cx="4616825" cy="38080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5430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0002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7B2649A-9B48-2F44-B9F8-501D042C05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6913" y="637126"/>
            <a:ext cx="4821237" cy="526821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" name="Kuva 9" descr="EduFutura logo">
            <a:extLst>
              <a:ext uri="{FF2B5EF4-FFF2-40B4-BE49-F238E27FC236}">
                <a16:creationId xmlns:a16="http://schemas.microsoft.com/office/drawing/2014/main" id="{230B981F-DB60-4B23-1BFA-59C64CD39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, kuv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D2496-20E1-C843-9C3A-A815E164F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37127"/>
            <a:ext cx="4616825" cy="132556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605804-6FC3-1D42-AEA2-C87236467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080470"/>
            <a:ext cx="4616825" cy="382487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18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7429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543050" indent="-17145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000250" indent="-171450" algn="l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7B2649A-9B48-2F44-B9F8-501D042C05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6913" y="637126"/>
            <a:ext cx="4821237" cy="526821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" name="Kuva 9" descr="EduFutura logo">
            <a:extLst>
              <a:ext uri="{FF2B5EF4-FFF2-40B4-BE49-F238E27FC236}">
                <a16:creationId xmlns:a16="http://schemas.microsoft.com/office/drawing/2014/main" id="{230B981F-DB60-4B23-1BFA-59C64CD39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, kuv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3" name="Kuva 9" descr="EduFutura logo">
            <a:extLst>
              <a:ext uri="{FF2B5EF4-FFF2-40B4-BE49-F238E27FC236}">
                <a16:creationId xmlns:a16="http://schemas.microsoft.com/office/drawing/2014/main" id="{230B981F-DB60-4B23-1BFA-59C64CD39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5140F22A-C7B9-DCB1-7642-7ABFC2BBA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08" y="515844"/>
            <a:ext cx="11049121" cy="935452"/>
          </a:xfrm>
        </p:spPr>
        <p:txBody>
          <a:bodyPr anchor="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6590E8C1-9F25-000D-C705-F51AD6504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08" y="1663240"/>
            <a:ext cx="5314748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26E437E2-E44C-DCE4-9981-31E3E316EF0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20781" y="1663240"/>
            <a:ext cx="5314748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26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, kuv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6FE490-4815-C047-9DA9-FB4D741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2" name="Kuva 9" descr="EduFutura logo">
            <a:extLst>
              <a:ext uri="{FF2B5EF4-FFF2-40B4-BE49-F238E27FC236}">
                <a16:creationId xmlns:a16="http://schemas.microsoft.com/office/drawing/2014/main" id="{68FA3608-55D1-6609-8343-B7783C0A6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  <a:noFill/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9C06D74-19CB-418E-3B9F-E47E1A0B9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08" y="515844"/>
            <a:ext cx="11049121" cy="9354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AD0305AC-F4E4-A7EA-CF7F-4F1FD2D57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408" y="1663240"/>
            <a:ext cx="5314748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5">
            <a:extLst>
              <a:ext uri="{FF2B5EF4-FFF2-40B4-BE49-F238E27FC236}">
                <a16:creationId xmlns:a16="http://schemas.microsoft.com/office/drawing/2014/main" id="{9B7629D2-8902-F067-E8DD-6C962AB7E3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20781" y="1663240"/>
            <a:ext cx="5314748" cy="430133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291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0F0D2-FC25-6C48-9378-4E09D8B68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47262"/>
            <a:ext cx="10515600" cy="1990617"/>
          </a:xfrm>
        </p:spPr>
        <p:txBody>
          <a:bodyPr anchor="ctr"/>
          <a:lstStyle>
            <a:lvl1pPr algn="ctr">
              <a:defRPr i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Tämä on dia nostoja varten.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36F62-0A30-F342-B9A1-158C8C1A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7" name="Kuva 9" descr="EduFutura logo">
            <a:extLst>
              <a:ext uri="{FF2B5EF4-FFF2-40B4-BE49-F238E27FC236}">
                <a16:creationId xmlns:a16="http://schemas.microsoft.com/office/drawing/2014/main" id="{C2EF91A7-1838-C153-9924-A2CD97242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0F0D2-FC25-6C48-9378-4E09D8B68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03174"/>
            <a:ext cx="10515600" cy="1368254"/>
          </a:xfrm>
        </p:spPr>
        <p:txBody>
          <a:bodyPr anchor="ctr">
            <a:normAutofit/>
          </a:bodyPr>
          <a:lstStyle>
            <a:lvl1pPr algn="ctr">
              <a:defRPr sz="6600" i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dia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36F62-0A30-F342-B9A1-158C8C1A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7" name="Kuva 9" descr="EduFutura logo">
            <a:extLst>
              <a:ext uri="{FF2B5EF4-FFF2-40B4-BE49-F238E27FC236}">
                <a16:creationId xmlns:a16="http://schemas.microsoft.com/office/drawing/2014/main" id="{CCCFF21D-3212-2F59-8A2B-133B19E48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,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854D1538-CBE1-4B4C-B4A8-63C6CA33D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1" y="-81848"/>
            <a:ext cx="5562600" cy="702169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DFEFFBA-6088-0C4A-86CB-3FB236CB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718"/>
          <a:stretch/>
        </p:blipFill>
        <p:spPr>
          <a:xfrm>
            <a:off x="-102482" y="-81848"/>
            <a:ext cx="7842142" cy="70216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386AC-91E1-734E-8CB0-04F3678CA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766" y="676071"/>
            <a:ext cx="5021263" cy="2127142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09A7D2-B2FF-6A48-8E04-38498064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71" y="2975248"/>
            <a:ext cx="5021263" cy="28040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4F0A6-6168-5F4D-8910-10803D4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745AE186-9EA7-7309-BC87-7FC210F763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hjä">
    <p:bg>
      <p:bgPr>
        <a:solidFill>
          <a:srgbClr val="002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4229A765-B31E-5A49-9720-AFB0672AB9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977" y="3130793"/>
            <a:ext cx="3022775" cy="269281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5AB801DE-99D4-1146-BB44-9BB2E57E6A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8116" y="3130793"/>
            <a:ext cx="3022775" cy="269281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FC9922E6-0595-6F42-BC87-693FECA307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55" y="3130793"/>
            <a:ext cx="3022775" cy="269281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63141472-DBAB-3640-AF03-FE45902E75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6977" y="2274511"/>
            <a:ext cx="3022775" cy="59306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23" name="Tekstin paikkamerkki 12">
            <a:extLst>
              <a:ext uri="{FF2B5EF4-FFF2-40B4-BE49-F238E27FC236}">
                <a16:creationId xmlns:a16="http://schemas.microsoft.com/office/drawing/2014/main" id="{C6B99C16-3619-174C-8436-BE9FF07438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8116" y="2274511"/>
            <a:ext cx="3022775" cy="59306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DEEC5F5F-2191-DD4D-A647-714A291C22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9255" y="2274511"/>
            <a:ext cx="3022775" cy="59306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4C5CE665-B6CF-83B3-644A-026808DD0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1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bg>
      <p:bgPr>
        <a:solidFill>
          <a:srgbClr val="002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4" name="Kuva 9" descr="EduFutura logo">
            <a:extLst>
              <a:ext uri="{FF2B5EF4-FFF2-40B4-BE49-F238E27FC236}">
                <a16:creationId xmlns:a16="http://schemas.microsoft.com/office/drawing/2014/main" id="{09060C4D-2D1A-F9EF-2EF5-57CD335AE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0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A659F04A-31E1-0A3D-46FA-347CE0ED9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93BA07-37C0-3043-BCEE-AB321C515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545" y="365125"/>
            <a:ext cx="916255" cy="813523"/>
          </a:xfrm>
          <a:prstGeom prst="rect">
            <a:avLst/>
          </a:prstGeom>
        </p:spPr>
      </p:pic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00CFB895-23EE-88FC-7883-FA163EA65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hjä">
    <p:bg>
      <p:bgPr>
        <a:solidFill>
          <a:srgbClr val="FDA5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99D2CB30-F166-0101-6133-F628A83CC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hjä">
    <p:bg>
      <p:bgPr>
        <a:solidFill>
          <a:srgbClr val="86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14B36E0B-8245-463C-EF2F-57781D79C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bg>
      <p:bgPr>
        <a:solidFill>
          <a:srgbClr val="ABA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4BE7E1-5088-4B4D-A8C3-354A7E68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44A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8B476687-4C49-8C28-75FF-634529E5C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,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7E128B1-F6F5-4E38-831B-BD5FE263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3297" y="0"/>
            <a:ext cx="6198703" cy="693984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DFEFFBA-6088-0C4A-86CB-3FB236CB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483" y="-81848"/>
            <a:ext cx="7270145" cy="70216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386AC-91E1-734E-8CB0-04F3678CA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858" y="666776"/>
            <a:ext cx="5021263" cy="2127142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09A7D2-B2FF-6A48-8E04-38498064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98" y="2946317"/>
            <a:ext cx="5021263" cy="28040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4F0A6-6168-5F4D-8910-10803D4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8141AFE0-8126-3228-C7B9-F15EF23DEB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,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59B706B-1159-4E9D-8B00-3061C4696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6"/>
          <a:stretch/>
        </p:blipFill>
        <p:spPr>
          <a:xfrm>
            <a:off x="6619461" y="-238540"/>
            <a:ext cx="5572539" cy="709654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DFEFFBA-6088-0C4A-86CB-3FB236CB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4" b="2744"/>
          <a:stretch/>
        </p:blipFill>
        <p:spPr>
          <a:xfrm>
            <a:off x="0" y="-163696"/>
            <a:ext cx="7842142" cy="70216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4F0A6-6168-5F4D-8910-10803D4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163389E8-40FA-A81F-6216-008DEA963C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AECEC064-7EFB-5816-1EDD-FDC13971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858" y="666776"/>
            <a:ext cx="5021263" cy="2127142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8026A0E-E6DD-F6C3-CCEB-A59487DE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98" y="2946317"/>
            <a:ext cx="5021263" cy="28040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75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24DF2CB-7E5F-4FAD-B53D-B6EE3F9EA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816" y="-81848"/>
            <a:ext cx="5653184" cy="702169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DFEFFBA-6088-0C4A-86CB-3FB236CB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093" y="-81848"/>
            <a:ext cx="7842142" cy="70216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4F0A6-6168-5F4D-8910-10803D4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5" name="Kuva 9" descr="EduFutura logo">
            <a:extLst>
              <a:ext uri="{FF2B5EF4-FFF2-40B4-BE49-F238E27FC236}">
                <a16:creationId xmlns:a16="http://schemas.microsoft.com/office/drawing/2014/main" id="{23DFB60B-3729-8217-7453-2671A30753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32057C7F-96A7-ECD3-CCF7-DFFA19DA5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858" y="666776"/>
            <a:ext cx="5021263" cy="2127142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E98DEEA-16FC-8320-0E00-0E9BA22F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98" y="2946317"/>
            <a:ext cx="5021263" cy="28040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897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E45B40-CD26-420E-8D1F-BF59F2639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735" y="746799"/>
            <a:ext cx="5939236" cy="5112732"/>
          </a:xfrm>
          <a:prstGeom prst="rect">
            <a:avLst/>
          </a:prstGeom>
        </p:spPr>
      </p:pic>
      <p:pic>
        <p:nvPicPr>
          <p:cNvPr id="8" name="Kuva 20">
            <a:extLst>
              <a:ext uri="{FF2B5EF4-FFF2-40B4-BE49-F238E27FC236}">
                <a16:creationId xmlns:a16="http://schemas.microsoft.com/office/drawing/2014/main" id="{C5F342A5-D8A9-2015-3449-B07BE4C64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6104" y="0"/>
            <a:ext cx="12828104" cy="69330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4B41F19-2A6F-274D-9B51-8590A1B87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61" y="541294"/>
            <a:ext cx="5591239" cy="144689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B7C822-CDA7-2648-8015-8DDE5D9DCB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2561" y="2176199"/>
            <a:ext cx="5591239" cy="391084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CF8F2F61-DE55-577F-388E-6ACA13758A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BF36511-2654-F22C-3E0B-7C8813D7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4171" y="634211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35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DA7DA86-DD6E-4AE3-B8B7-B1BC32F6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81131"/>
            <a:ext cx="5787955" cy="4770782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54F8C93-6921-DC4A-AA01-67CD2C3E8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6104" y="-75044"/>
            <a:ext cx="12828104" cy="6933044"/>
          </a:xfrm>
          <a:prstGeom prst="rect">
            <a:avLst/>
          </a:prstGeom>
        </p:spPr>
      </p:pic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1D189762-D484-0E9E-9A52-CF3E2D6D34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E7EA6402-3D1A-1C54-1E05-B610BF94F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172" y="541294"/>
            <a:ext cx="5574461" cy="144689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9D6F891-456A-A058-B084-EDDEE58F5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4172" y="2176199"/>
            <a:ext cx="5574461" cy="391084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1608CC44-74A1-0C0C-F4D4-B953B02F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8" y="634211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5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2DA9AC-4426-4DE7-A8E7-B3545F0B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983" y="860770"/>
            <a:ext cx="6510130" cy="513646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54F8C93-6921-DC4A-AA01-67CD2C3E8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6104" y="0"/>
            <a:ext cx="12828104" cy="693304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CCC4DF-668E-D043-8A78-79084FAE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4172" y="6341465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012E3B54-01C3-FDF7-C46C-3F14044F9B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7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8331D07-455D-DF0D-B4B8-5606FEDFD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61" y="541294"/>
            <a:ext cx="5608017" cy="144689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6DA8E36-58DC-4B0A-CF1A-509449DBBB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2561" y="2176199"/>
            <a:ext cx="5608017" cy="391084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87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,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B6CEC72-B596-4E26-A1B3-792339407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786" y="634432"/>
            <a:ext cx="5284305" cy="519228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54F8C93-6921-DC4A-AA01-67CD2C3E8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6104" y="6189"/>
            <a:ext cx="12828104" cy="6933044"/>
          </a:xfrm>
          <a:prstGeom prst="rect">
            <a:avLst/>
          </a:prstGeom>
        </p:spPr>
      </p:pic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56161CD8-3816-FF65-B7F0-41E90ED982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7EFE20A6-FD4F-5FB2-BA4B-A1FE577E5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" y="541294"/>
            <a:ext cx="5574461" cy="144689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0A56B57B-FD9E-0378-FC11-BC2E757C72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7" y="2176199"/>
            <a:ext cx="5574461" cy="3910841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D505448-8DBD-DD53-D074-B41F987C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4171" y="634211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8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90C23B2-E5DD-724E-AAF2-59D05F60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365125"/>
            <a:ext cx="10515600" cy="10274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A87B23-1318-184C-8CCB-22FD8E12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925" y="1532010"/>
            <a:ext cx="5377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E8B4BE-879A-EC42-8DFE-3E5227E45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64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fld id="{E35CF732-ACE9-EA43-8D7C-48FD94812BF5}" type="datetimeFigureOut">
              <a:rPr lang="fi-FI" smtClean="0"/>
              <a:pPr/>
              <a:t>31.8.2023</a:t>
            </a:fld>
            <a:endParaRPr lang="fi-FI" dirty="0"/>
          </a:p>
        </p:txBody>
      </p:sp>
      <p:pic>
        <p:nvPicPr>
          <p:cNvPr id="6" name="Kuva 9" descr="EduFutura logo">
            <a:extLst>
              <a:ext uri="{FF2B5EF4-FFF2-40B4-BE49-F238E27FC236}">
                <a16:creationId xmlns:a16="http://schemas.microsoft.com/office/drawing/2014/main" id="{6682E229-5E35-76FD-5E97-994FBC22082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128" y="6221126"/>
            <a:ext cx="1350628" cy="5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84" r:id="rId4"/>
    <p:sldLayoutId id="2147483651" r:id="rId5"/>
    <p:sldLayoutId id="2147483650" r:id="rId6"/>
    <p:sldLayoutId id="2147483669" r:id="rId7"/>
    <p:sldLayoutId id="2147483683" r:id="rId8"/>
    <p:sldLayoutId id="2147483685" r:id="rId9"/>
    <p:sldLayoutId id="2147483652" r:id="rId10"/>
    <p:sldLayoutId id="2147483662" r:id="rId11"/>
    <p:sldLayoutId id="2147483689" r:id="rId12"/>
    <p:sldLayoutId id="2147483690" r:id="rId13"/>
    <p:sldLayoutId id="2147483653" r:id="rId14"/>
    <p:sldLayoutId id="2147483686" r:id="rId15"/>
    <p:sldLayoutId id="2147483687" r:id="rId16"/>
    <p:sldLayoutId id="2147483688" r:id="rId17"/>
    <p:sldLayoutId id="2147483654" r:id="rId18"/>
    <p:sldLayoutId id="2147483666" r:id="rId19"/>
    <p:sldLayoutId id="2147483661" r:id="rId20"/>
    <p:sldLayoutId id="2147483656" r:id="rId21"/>
    <p:sldLayoutId id="2147483657" r:id="rId22"/>
    <p:sldLayoutId id="2147483682" r:id="rId23"/>
    <p:sldLayoutId id="2147483658" r:id="rId24"/>
    <p:sldLayoutId id="2147483659" r:id="rId25"/>
    <p:sldLayoutId id="214748366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ira Sans" panose="020B0603050000020004" pitchFamily="34" charset="0"/>
          <a:ea typeface="Fira Sans" panose="020B06030500000200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79AE79-0ACB-4442-9DA6-E2D02DF8E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F8FCF5-6073-4B7E-8885-C0750C5C2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27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11459-6485-45DF-AEF0-5BCBFE0E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5" y="415459"/>
            <a:ext cx="5787955" cy="1522398"/>
          </a:xfrm>
        </p:spPr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31BA05-60EC-4DF5-A92F-54DF10DD0C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775" y="2148676"/>
            <a:ext cx="5787955" cy="3910841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8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2EABF8-6943-4188-A4DC-7C0F19CD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5" y="365125"/>
            <a:ext cx="5907225" cy="1721608"/>
          </a:xfrm>
        </p:spPr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5A0442-286B-4B62-895E-5BA76A4601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775" y="2266121"/>
            <a:ext cx="5787955" cy="3910841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4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AEEBEDD-3D55-4EA4-8841-C87522C23A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C3026B-9193-432B-A313-62CC8AE2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544FCE-792B-4638-AC87-421F5CA938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CFC523-3E52-4564-88BF-2D908BE30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9267589-6773-4348-86B4-061FD6217A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082FDCC-3DCC-4F04-8D32-71134F6A4E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8" name="Ryhmä 20">
            <a:extLst>
              <a:ext uri="{FF2B5EF4-FFF2-40B4-BE49-F238E27FC236}">
                <a16:creationId xmlns:a16="http://schemas.microsoft.com/office/drawing/2014/main" id="{3EA5BCD3-B95A-37D3-2ED2-909909F514F6}"/>
              </a:ext>
            </a:extLst>
          </p:cNvPr>
          <p:cNvGrpSpPr/>
          <p:nvPr/>
        </p:nvGrpSpPr>
        <p:grpSpPr>
          <a:xfrm>
            <a:off x="2277922" y="1122231"/>
            <a:ext cx="7423162" cy="820884"/>
            <a:chOff x="2277922" y="1763720"/>
            <a:chExt cx="7423162" cy="820884"/>
          </a:xfrm>
        </p:grpSpPr>
        <p:cxnSp>
          <p:nvCxnSpPr>
            <p:cNvPr id="9" name="Suora yhdysviiva 17">
              <a:extLst>
                <a:ext uri="{FF2B5EF4-FFF2-40B4-BE49-F238E27FC236}">
                  <a16:creationId xmlns:a16="http://schemas.microsoft.com/office/drawing/2014/main" id="{35B97368-7E56-54CA-563D-A3A9999BB8FA}"/>
                </a:ext>
              </a:extLst>
            </p:cNvPr>
            <p:cNvCxnSpPr/>
            <p:nvPr userDrawn="1"/>
          </p:nvCxnSpPr>
          <p:spPr>
            <a:xfrm>
              <a:off x="2688364" y="2174162"/>
              <a:ext cx="6859828" cy="0"/>
            </a:xfrm>
            <a:prstGeom prst="line">
              <a:avLst/>
            </a:prstGeom>
            <a:ln w="476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i 3">
              <a:extLst>
                <a:ext uri="{FF2B5EF4-FFF2-40B4-BE49-F238E27FC236}">
                  <a16:creationId xmlns:a16="http://schemas.microsoft.com/office/drawing/2014/main" id="{A6584980-7E02-7175-58C3-B8A04B9E3AD3}"/>
                </a:ext>
              </a:extLst>
            </p:cNvPr>
            <p:cNvSpPr/>
            <p:nvPr userDrawn="1"/>
          </p:nvSpPr>
          <p:spPr>
            <a:xfrm>
              <a:off x="2277922" y="1763720"/>
              <a:ext cx="820884" cy="8208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b="1" i="0" dirty="0">
                  <a:solidFill>
                    <a:schemeClr val="tx1"/>
                  </a:solidFill>
                  <a:latin typeface="Fira Sans" panose="020B0503050000020004" pitchFamily="34" charset="0"/>
                </a:rPr>
                <a:t>1</a:t>
              </a:r>
              <a:endParaRPr lang="fi-FI" sz="5400" b="1" i="0" dirty="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1" name="Ellipsi 18">
              <a:extLst>
                <a:ext uri="{FF2B5EF4-FFF2-40B4-BE49-F238E27FC236}">
                  <a16:creationId xmlns:a16="http://schemas.microsoft.com/office/drawing/2014/main" id="{98DE9F3A-B81A-9D1E-5D95-7BB1E9E66F27}"/>
                </a:ext>
              </a:extLst>
            </p:cNvPr>
            <p:cNvSpPr/>
            <p:nvPr userDrawn="1"/>
          </p:nvSpPr>
          <p:spPr>
            <a:xfrm>
              <a:off x="5579061" y="1763720"/>
              <a:ext cx="820884" cy="8208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b="1" i="0" dirty="0">
                  <a:solidFill>
                    <a:schemeClr val="tx1"/>
                  </a:solidFill>
                  <a:latin typeface="Fira Sans" panose="020B0503050000020004" pitchFamily="34" charset="0"/>
                </a:rPr>
                <a:t>2</a:t>
              </a:r>
              <a:endParaRPr lang="fi-FI" sz="5400" b="1" i="0" dirty="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2" name="Ellipsi 19">
              <a:extLst>
                <a:ext uri="{FF2B5EF4-FFF2-40B4-BE49-F238E27FC236}">
                  <a16:creationId xmlns:a16="http://schemas.microsoft.com/office/drawing/2014/main" id="{3907F9F0-CDE5-D984-EBF7-07AD4A2E9C93}"/>
                </a:ext>
              </a:extLst>
            </p:cNvPr>
            <p:cNvSpPr/>
            <p:nvPr userDrawn="1"/>
          </p:nvSpPr>
          <p:spPr>
            <a:xfrm>
              <a:off x="8880200" y="1763720"/>
              <a:ext cx="820884" cy="8208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b="1" i="0" dirty="0">
                  <a:solidFill>
                    <a:schemeClr val="tx1"/>
                  </a:solidFill>
                  <a:latin typeface="Fira Sans" panose="020B0503050000020004" pitchFamily="34" charset="0"/>
                </a:rPr>
                <a:t>3</a:t>
              </a:r>
              <a:endParaRPr lang="fi-FI" sz="5400" b="1" i="0" dirty="0">
                <a:solidFill>
                  <a:schemeClr val="tx1"/>
                </a:solidFill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01F87F-4D6E-47E3-AD82-1522CB22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1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3ECC-AB2E-BC94-F854-0913B476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447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4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5D24-4C72-6D9C-DC5E-B5FBC4D9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92DB3-60C7-33D2-1AFE-D04C340292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199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DA4C-E618-D29C-3C76-4E0668C5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EE9D-599E-CECA-0093-C8F89DE3F7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90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090A-9C4C-114F-9355-6360AD75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C7E61-28F4-8463-9A4E-A39321997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60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A63C-945A-AA1E-567F-20117024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3DDC2-33AA-E398-6295-A15C5E2EE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602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F391-1835-203F-4162-471590FF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2E191-128D-5185-C299-9612043CE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07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8EEFF7-0A14-4833-98C1-763FBA08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0CCA0E-747B-429C-839B-1FA0A3EA0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3E68F5-84DF-4320-9A07-ABC0C81FE1F0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91115E5-0FCD-415F-8238-560750E79CD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620E2A8-A138-4DDC-9D3C-8AEE8472C84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9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EF12-9002-DCD6-85E2-DECBCF19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75F9-FBBB-3816-6061-5C7F9EF67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85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3EF00-9021-402D-8F33-FD226A9C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5F3A9A-225A-4C07-99AF-817C35A0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0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ema">
  <a:themeElements>
    <a:clrScheme name="EduFutura">
      <a:dk1>
        <a:srgbClr val="002349"/>
      </a:dk1>
      <a:lt1>
        <a:srgbClr val="FEFFFE"/>
      </a:lt1>
      <a:dk2>
        <a:srgbClr val="002348"/>
      </a:dk2>
      <a:lt2>
        <a:srgbClr val="DAD9D4"/>
      </a:lt2>
      <a:accent1>
        <a:srgbClr val="FDD405"/>
      </a:accent1>
      <a:accent2>
        <a:srgbClr val="AA9FCF"/>
      </a:accent2>
      <a:accent3>
        <a:srgbClr val="88E3CF"/>
      </a:accent3>
      <a:accent4>
        <a:srgbClr val="FEA586"/>
      </a:accent4>
      <a:accent5>
        <a:srgbClr val="D9D8D5"/>
      </a:accent5>
      <a:accent6>
        <a:srgbClr val="FDD405"/>
      </a:accent6>
      <a:hlink>
        <a:srgbClr val="FDD405"/>
      </a:hlink>
      <a:folHlink>
        <a:srgbClr val="D9DA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1f3d88-8656-4f5d-a6ce-377b74f57ce0">
      <Terms xmlns="http://schemas.microsoft.com/office/infopath/2007/PartnerControls"/>
    </lcf76f155ced4ddcb4097134ff3c332f>
    <TaxCatchAll xmlns="b0769243-e204-40db-a9ed-2c6a97940d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FD57D1B51D3F47BB73E887CDCD0732" ma:contentTypeVersion="12" ma:contentTypeDescription="Luo uusi asiakirja." ma:contentTypeScope="" ma:versionID="3d033ad45ba08a7bfb3c65c08457d9b9">
  <xsd:schema xmlns:xsd="http://www.w3.org/2001/XMLSchema" xmlns:xs="http://www.w3.org/2001/XMLSchema" xmlns:p="http://schemas.microsoft.com/office/2006/metadata/properties" xmlns:ns2="0b1f3d88-8656-4f5d-a6ce-377b74f57ce0" xmlns:ns3="b0769243-e204-40db-a9ed-2c6a97940d74" targetNamespace="http://schemas.microsoft.com/office/2006/metadata/properties" ma:root="true" ma:fieldsID="bc5a77d9aedd0c941b34afd46d3303b1" ns2:_="" ns3:_="">
    <xsd:import namespace="0b1f3d88-8656-4f5d-a6ce-377b74f57ce0"/>
    <xsd:import namespace="b0769243-e204-40db-a9ed-2c6a97940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3d88-8656-4f5d-a6ce-377b74f57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c21110ea-7e9c-423d-9481-577024c7a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69243-e204-40db-a9ed-2c6a97940d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e82879-9d81-4cb0-a747-086ebfd3e930}" ma:internalName="TaxCatchAll" ma:showField="CatchAllData" ma:web="b0769243-e204-40db-a9ed-2c6a97940d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AA894-CA90-47FC-8128-4BB3418DFCA1}">
  <ds:schemaRefs>
    <ds:schemaRef ds:uri="http://purl.org/dc/terms/"/>
    <ds:schemaRef ds:uri="http://schemas.microsoft.com/office/2006/metadata/properties"/>
    <ds:schemaRef ds:uri="b0769243-e204-40db-a9ed-2c6a97940d74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0b1f3d88-8656-4f5d-a6ce-377b74f57ce0"/>
  </ds:schemaRefs>
</ds:datastoreItem>
</file>

<file path=customXml/itemProps2.xml><?xml version="1.0" encoding="utf-8"?>
<ds:datastoreItem xmlns:ds="http://schemas.openxmlformats.org/officeDocument/2006/customXml" ds:itemID="{0E9153EF-8046-46D3-A760-512E17996B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F27719-A6B3-42D4-98A7-66891B288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3d88-8656-4f5d-a6ce-377b74f57ce0"/>
    <ds:schemaRef ds:uri="b0769243-e204-40db-a9ed-2c6a97940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6</Words>
  <Application>Microsoft Office PowerPoint</Application>
  <PresentationFormat>Widescreen</PresentationFormat>
  <Paragraphs>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Fira Sans</vt:lpstr>
      <vt:lpstr>Fira Sans Black</vt:lpstr>
      <vt:lpstr>Fira Sans Light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Visual Friday</dc:creator>
  <cp:lastModifiedBy>Asuja Maiju</cp:lastModifiedBy>
  <cp:revision>114</cp:revision>
  <dcterms:created xsi:type="dcterms:W3CDTF">2020-03-24T11:15:28Z</dcterms:created>
  <dcterms:modified xsi:type="dcterms:W3CDTF">2023-08-31T11:59:49Z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0x010100C5FD57D1B51D3F47BB73E887CDCD0732</vt:lpwstr>
  </property>
  <property fmtid="{D5CDD505-2E9C-101B-9397-08002B2CF9AE}" pid="3" name="MediaServiceImageTags">
    <vt:lpwstr/>
  </property>
</Properties>
</file>